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1" r:id="rId1"/>
    <p:sldMasterId id="2147483653" r:id="rId2"/>
  </p:sldMasterIdLst>
  <p:notesMasterIdLst>
    <p:notesMasterId r:id="rId7"/>
  </p:notesMasterIdLst>
  <p:handoutMasterIdLst>
    <p:handoutMasterId r:id="rId8"/>
  </p:handoutMasterIdLst>
  <p:sldIdLst>
    <p:sldId id="256" r:id="rId3"/>
    <p:sldId id="308" r:id="rId4"/>
    <p:sldId id="316" r:id="rId5"/>
    <p:sldId id="320" r:id="rId6"/>
  </p:sldIdLst>
  <p:sldSz cx="9144000" cy="6858000" type="screen4x3"/>
  <p:notesSz cx="7010400" cy="9296400"/>
  <p:defaultTextStyle>
    <a:defPPr>
      <a:defRPr lang="en-US"/>
    </a:defPPr>
    <a:lvl1pPr algn="l" rtl="0" eaLnBrk="0" fontAlgn="base" hangingPunct="0">
      <a:spcBef>
        <a:spcPct val="0"/>
      </a:spcBef>
      <a:spcAft>
        <a:spcPct val="0"/>
      </a:spcAft>
      <a:defRPr sz="2800" b="1" kern="1200">
        <a:solidFill>
          <a:srgbClr val="0079C1"/>
        </a:solidFill>
        <a:latin typeface="Arial" charset="0"/>
        <a:ea typeface="ＭＳ Ｐゴシック" pitchFamily="34" charset="-128"/>
        <a:cs typeface="+mn-cs"/>
      </a:defRPr>
    </a:lvl1pPr>
    <a:lvl2pPr marL="457200" algn="l" rtl="0" eaLnBrk="0" fontAlgn="base" hangingPunct="0">
      <a:spcBef>
        <a:spcPct val="0"/>
      </a:spcBef>
      <a:spcAft>
        <a:spcPct val="0"/>
      </a:spcAft>
      <a:defRPr sz="2800" b="1" kern="1200">
        <a:solidFill>
          <a:srgbClr val="0079C1"/>
        </a:solidFill>
        <a:latin typeface="Arial" charset="0"/>
        <a:ea typeface="ＭＳ Ｐゴシック" pitchFamily="34" charset="-128"/>
        <a:cs typeface="+mn-cs"/>
      </a:defRPr>
    </a:lvl2pPr>
    <a:lvl3pPr marL="914400" algn="l" rtl="0" eaLnBrk="0" fontAlgn="base" hangingPunct="0">
      <a:spcBef>
        <a:spcPct val="0"/>
      </a:spcBef>
      <a:spcAft>
        <a:spcPct val="0"/>
      </a:spcAft>
      <a:defRPr sz="2800" b="1" kern="1200">
        <a:solidFill>
          <a:srgbClr val="0079C1"/>
        </a:solidFill>
        <a:latin typeface="Arial" charset="0"/>
        <a:ea typeface="ＭＳ Ｐゴシック" pitchFamily="34" charset="-128"/>
        <a:cs typeface="+mn-cs"/>
      </a:defRPr>
    </a:lvl3pPr>
    <a:lvl4pPr marL="1371600" algn="l" rtl="0" eaLnBrk="0" fontAlgn="base" hangingPunct="0">
      <a:spcBef>
        <a:spcPct val="0"/>
      </a:spcBef>
      <a:spcAft>
        <a:spcPct val="0"/>
      </a:spcAft>
      <a:defRPr sz="2800" b="1" kern="1200">
        <a:solidFill>
          <a:srgbClr val="0079C1"/>
        </a:solidFill>
        <a:latin typeface="Arial" charset="0"/>
        <a:ea typeface="ＭＳ Ｐゴシック" pitchFamily="34" charset="-128"/>
        <a:cs typeface="+mn-cs"/>
      </a:defRPr>
    </a:lvl4pPr>
    <a:lvl5pPr marL="1828800" algn="l" rtl="0" eaLnBrk="0" fontAlgn="base" hangingPunct="0">
      <a:spcBef>
        <a:spcPct val="0"/>
      </a:spcBef>
      <a:spcAft>
        <a:spcPct val="0"/>
      </a:spcAft>
      <a:defRPr sz="2800" b="1" kern="1200">
        <a:solidFill>
          <a:srgbClr val="0079C1"/>
        </a:solidFill>
        <a:latin typeface="Arial" charset="0"/>
        <a:ea typeface="ＭＳ Ｐゴシック" pitchFamily="34" charset="-128"/>
        <a:cs typeface="+mn-cs"/>
      </a:defRPr>
    </a:lvl5pPr>
    <a:lvl6pPr marL="2286000" algn="l" defTabSz="914400" rtl="0" eaLnBrk="1" latinLnBrk="0" hangingPunct="1">
      <a:defRPr sz="2800" b="1" kern="1200">
        <a:solidFill>
          <a:srgbClr val="0079C1"/>
        </a:solidFill>
        <a:latin typeface="Arial" charset="0"/>
        <a:ea typeface="ＭＳ Ｐゴシック" pitchFamily="34" charset="-128"/>
        <a:cs typeface="+mn-cs"/>
      </a:defRPr>
    </a:lvl6pPr>
    <a:lvl7pPr marL="2743200" algn="l" defTabSz="914400" rtl="0" eaLnBrk="1" latinLnBrk="0" hangingPunct="1">
      <a:defRPr sz="2800" b="1" kern="1200">
        <a:solidFill>
          <a:srgbClr val="0079C1"/>
        </a:solidFill>
        <a:latin typeface="Arial" charset="0"/>
        <a:ea typeface="ＭＳ Ｐゴシック" pitchFamily="34" charset="-128"/>
        <a:cs typeface="+mn-cs"/>
      </a:defRPr>
    </a:lvl7pPr>
    <a:lvl8pPr marL="3200400" algn="l" defTabSz="914400" rtl="0" eaLnBrk="1" latinLnBrk="0" hangingPunct="1">
      <a:defRPr sz="2800" b="1" kern="1200">
        <a:solidFill>
          <a:srgbClr val="0079C1"/>
        </a:solidFill>
        <a:latin typeface="Arial" charset="0"/>
        <a:ea typeface="ＭＳ Ｐゴシック" pitchFamily="34" charset="-128"/>
        <a:cs typeface="+mn-cs"/>
      </a:defRPr>
    </a:lvl8pPr>
    <a:lvl9pPr marL="3657600" algn="l" defTabSz="914400" rtl="0" eaLnBrk="1" latinLnBrk="0" hangingPunct="1">
      <a:defRPr sz="2800" b="1" kern="1200">
        <a:solidFill>
          <a:srgbClr val="0079C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clrMode="gray"/>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8080"/>
    <a:srgbClr val="DC0FB2"/>
    <a:srgbClr val="199110"/>
    <a:srgbClr val="B6FF14"/>
    <a:srgbClr val="0079C1"/>
    <a:srgbClr val="FFE500"/>
    <a:srgbClr val="FD2928"/>
    <a:srgbClr val="5920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74" autoAdjust="0"/>
    <p:restoredTop sz="97691" autoAdjust="0"/>
  </p:normalViewPr>
  <p:slideViewPr>
    <p:cSldViewPr>
      <p:cViewPr varScale="1">
        <p:scale>
          <a:sx n="110" d="100"/>
          <a:sy n="110" d="100"/>
        </p:scale>
        <p:origin x="1674" y="108"/>
      </p:cViewPr>
      <p:guideLst>
        <p:guide orient="horz" pos="2160"/>
        <p:guide pos="2880"/>
      </p:guideLst>
    </p:cSldViewPr>
  </p:slideViewPr>
  <p:outlineViewPr>
    <p:cViewPr>
      <p:scale>
        <a:sx n="33" d="100"/>
        <a:sy n="33" d="100"/>
      </p:scale>
      <p:origin x="18" y="0"/>
    </p:cViewPr>
  </p:outlineViewPr>
  <p:notesTextViewPr>
    <p:cViewPr>
      <p:scale>
        <a:sx n="100" d="100"/>
        <a:sy n="100" d="100"/>
      </p:scale>
      <p:origin x="0" y="0"/>
    </p:cViewPr>
  </p:notesText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1.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1026"/>
          <p:cNvSpPr>
            <a:spLocks noGrp="1" noChangeArrowheads="1"/>
          </p:cNvSpPr>
          <p:nvPr>
            <p:ph type="hdr" sz="quarter"/>
          </p:nvPr>
        </p:nvSpPr>
        <p:spPr bwMode="auto">
          <a:xfrm>
            <a:off x="0" y="0"/>
            <a:ext cx="3038475" cy="463550"/>
          </a:xfrm>
          <a:prstGeom prst="rect">
            <a:avLst/>
          </a:prstGeom>
          <a:noFill/>
          <a:ln w="9525">
            <a:noFill/>
            <a:miter lim="800000"/>
            <a:headEnd/>
            <a:tailEnd/>
          </a:ln>
          <a:effectLst/>
        </p:spPr>
        <p:txBody>
          <a:bodyPr vert="horz" wrap="square" lIns="88139" tIns="44070" rIns="88139" bIns="44070" numCol="1" anchor="t" anchorCtr="0" compatLnSpc="1">
            <a:prstTxWarp prst="textNoShape">
              <a:avLst/>
            </a:prstTxWarp>
          </a:bodyPr>
          <a:lstStyle>
            <a:lvl1pPr eaLnBrk="1" hangingPunct="1">
              <a:defRPr sz="1200">
                <a:latin typeface="Arial" charset="0"/>
                <a:ea typeface="ＭＳ Ｐゴシック" pitchFamily="-105" charset="-128"/>
                <a:cs typeface="+mn-cs"/>
              </a:defRPr>
            </a:lvl1pPr>
          </a:lstStyle>
          <a:p>
            <a:pPr>
              <a:defRPr/>
            </a:pPr>
            <a:endParaRPr lang="en-US"/>
          </a:p>
        </p:txBody>
      </p:sp>
      <p:sp>
        <p:nvSpPr>
          <p:cNvPr id="9219" name="Rectangle 1027"/>
          <p:cNvSpPr>
            <a:spLocks noGrp="1" noChangeArrowheads="1"/>
          </p:cNvSpPr>
          <p:nvPr>
            <p:ph type="dt" sz="quarter" idx="1"/>
          </p:nvPr>
        </p:nvSpPr>
        <p:spPr bwMode="auto">
          <a:xfrm>
            <a:off x="3971925" y="0"/>
            <a:ext cx="3038475" cy="463550"/>
          </a:xfrm>
          <a:prstGeom prst="rect">
            <a:avLst/>
          </a:prstGeom>
          <a:noFill/>
          <a:ln w="9525">
            <a:noFill/>
            <a:miter lim="800000"/>
            <a:headEnd/>
            <a:tailEnd/>
          </a:ln>
          <a:effectLst/>
        </p:spPr>
        <p:txBody>
          <a:bodyPr vert="horz" wrap="square" lIns="88139" tIns="44070" rIns="88139" bIns="44070" numCol="1" anchor="t" anchorCtr="0" compatLnSpc="1">
            <a:prstTxWarp prst="textNoShape">
              <a:avLst/>
            </a:prstTxWarp>
          </a:bodyPr>
          <a:lstStyle>
            <a:lvl1pPr algn="r" eaLnBrk="1" hangingPunct="1">
              <a:defRPr sz="1200">
                <a:latin typeface="Arial" charset="0"/>
                <a:ea typeface="ＭＳ Ｐゴシック" pitchFamily="-105" charset="-128"/>
                <a:cs typeface="+mn-cs"/>
              </a:defRPr>
            </a:lvl1pPr>
          </a:lstStyle>
          <a:p>
            <a:pPr>
              <a:defRPr/>
            </a:pPr>
            <a:endParaRPr lang="en-US"/>
          </a:p>
        </p:txBody>
      </p:sp>
      <p:sp>
        <p:nvSpPr>
          <p:cNvPr id="9220" name="Rectangle 1028"/>
          <p:cNvSpPr>
            <a:spLocks noGrp="1" noChangeArrowheads="1"/>
          </p:cNvSpPr>
          <p:nvPr>
            <p:ph type="ftr" sz="quarter" idx="2"/>
          </p:nvPr>
        </p:nvSpPr>
        <p:spPr bwMode="auto">
          <a:xfrm>
            <a:off x="0" y="8832850"/>
            <a:ext cx="3038475" cy="463550"/>
          </a:xfrm>
          <a:prstGeom prst="rect">
            <a:avLst/>
          </a:prstGeom>
          <a:noFill/>
          <a:ln w="9525">
            <a:noFill/>
            <a:miter lim="800000"/>
            <a:headEnd/>
            <a:tailEnd/>
          </a:ln>
          <a:effectLst/>
        </p:spPr>
        <p:txBody>
          <a:bodyPr vert="horz" wrap="square" lIns="88139" tIns="44070" rIns="88139" bIns="44070" numCol="1" anchor="b" anchorCtr="0" compatLnSpc="1">
            <a:prstTxWarp prst="textNoShape">
              <a:avLst/>
            </a:prstTxWarp>
          </a:bodyPr>
          <a:lstStyle>
            <a:lvl1pPr eaLnBrk="1" hangingPunct="1">
              <a:defRPr sz="1200">
                <a:latin typeface="Arial" charset="0"/>
                <a:ea typeface="ＭＳ Ｐゴシック" pitchFamily="-105" charset="-128"/>
                <a:cs typeface="+mn-cs"/>
              </a:defRPr>
            </a:lvl1pPr>
          </a:lstStyle>
          <a:p>
            <a:pPr>
              <a:defRPr/>
            </a:pPr>
            <a:endParaRPr lang="en-US"/>
          </a:p>
        </p:txBody>
      </p:sp>
      <p:sp>
        <p:nvSpPr>
          <p:cNvPr id="9221" name="Rectangle 1029"/>
          <p:cNvSpPr>
            <a:spLocks noGrp="1" noChangeArrowheads="1"/>
          </p:cNvSpPr>
          <p:nvPr>
            <p:ph type="sldNum" sz="quarter" idx="3"/>
          </p:nvPr>
        </p:nvSpPr>
        <p:spPr bwMode="auto">
          <a:xfrm>
            <a:off x="3971925" y="8832850"/>
            <a:ext cx="3038475" cy="463550"/>
          </a:xfrm>
          <a:prstGeom prst="rect">
            <a:avLst/>
          </a:prstGeom>
          <a:noFill/>
          <a:ln w="9525">
            <a:noFill/>
            <a:miter lim="800000"/>
            <a:headEnd/>
            <a:tailEnd/>
          </a:ln>
          <a:effectLst/>
        </p:spPr>
        <p:txBody>
          <a:bodyPr vert="horz" wrap="square" lIns="88139" tIns="44070" rIns="88139" bIns="44070" numCol="1" anchor="b" anchorCtr="0" compatLnSpc="1">
            <a:prstTxWarp prst="textNoShape">
              <a:avLst/>
            </a:prstTxWarp>
          </a:bodyPr>
          <a:lstStyle>
            <a:lvl1pPr algn="r" eaLnBrk="1" hangingPunct="1">
              <a:defRPr sz="1200"/>
            </a:lvl1pPr>
          </a:lstStyle>
          <a:p>
            <a:pPr>
              <a:defRPr/>
            </a:pPr>
            <a:fld id="{B7BF5659-2EDD-4965-BDFB-8D718D36E7C6}" type="slidenum">
              <a:rPr lang="en-GB" altLang="en-US"/>
              <a:pPr>
                <a:defRPr/>
              </a:pPr>
              <a:t>‹#›</a:t>
            </a:fld>
            <a:endParaRPr lang="en-GB" altLang="en-US"/>
          </a:p>
        </p:txBody>
      </p:sp>
    </p:spTree>
    <p:extLst>
      <p:ext uri="{BB962C8B-B14F-4D97-AF65-F5344CB8AC3E}">
        <p14:creationId xmlns:p14="http://schemas.microsoft.com/office/powerpoint/2010/main" val="41333038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8546" name="Rectangle 2"/>
          <p:cNvSpPr>
            <a:spLocks noGrp="1" noChangeArrowheads="1"/>
          </p:cNvSpPr>
          <p:nvPr>
            <p:ph type="hdr" sz="quarter"/>
          </p:nvPr>
        </p:nvSpPr>
        <p:spPr bwMode="auto">
          <a:xfrm>
            <a:off x="0" y="0"/>
            <a:ext cx="303847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8139" tIns="44070" rIns="88139" bIns="44070" numCol="1" anchor="t" anchorCtr="0" compatLnSpc="1">
            <a:prstTxWarp prst="textNoShape">
              <a:avLst/>
            </a:prstTxWarp>
          </a:bodyPr>
          <a:lstStyle>
            <a:lvl1pPr eaLnBrk="1" hangingPunct="1">
              <a:defRPr sz="1200">
                <a:latin typeface="Arial" charset="0"/>
                <a:ea typeface="ＭＳ Ｐゴシック" pitchFamily="48" charset="-128"/>
              </a:defRPr>
            </a:lvl1pPr>
          </a:lstStyle>
          <a:p>
            <a:pPr>
              <a:defRPr/>
            </a:pPr>
            <a:endParaRPr lang="en-US"/>
          </a:p>
        </p:txBody>
      </p:sp>
      <p:sp>
        <p:nvSpPr>
          <p:cNvPr id="108547" name="Rectangle 3"/>
          <p:cNvSpPr>
            <a:spLocks noGrp="1" noChangeArrowheads="1"/>
          </p:cNvSpPr>
          <p:nvPr>
            <p:ph type="dt" idx="1"/>
          </p:nvPr>
        </p:nvSpPr>
        <p:spPr bwMode="auto">
          <a:xfrm>
            <a:off x="3970338" y="0"/>
            <a:ext cx="303847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8139" tIns="44070" rIns="88139" bIns="44070" numCol="1" anchor="t" anchorCtr="0" compatLnSpc="1">
            <a:prstTxWarp prst="textNoShape">
              <a:avLst/>
            </a:prstTxWarp>
          </a:bodyPr>
          <a:lstStyle>
            <a:lvl1pPr algn="r" eaLnBrk="1" hangingPunct="1">
              <a:defRPr sz="1200">
                <a:latin typeface="Arial" charset="0"/>
                <a:ea typeface="ＭＳ Ｐゴシック" pitchFamily="48" charset="-128"/>
              </a:defRPr>
            </a:lvl1pPr>
          </a:lstStyle>
          <a:p>
            <a:pPr>
              <a:defRPr/>
            </a:pPr>
            <a:fld id="{CA2EF1D0-17C5-42B5-9DF7-88807A26A03E}" type="datetimeFigureOut">
              <a:rPr lang="en-US"/>
              <a:pPr>
                <a:defRPr/>
              </a:pPr>
              <a:t>6/22/2018</a:t>
            </a:fld>
            <a:endParaRPr lang="en-US" dirty="0"/>
          </a:p>
        </p:txBody>
      </p:sp>
      <p:sp>
        <p:nvSpPr>
          <p:cNvPr id="9220" name="Rectangle 4"/>
          <p:cNvSpPr>
            <a:spLocks noGrp="1" noRot="1" noChangeAspect="1" noChangeArrowheads="1" noTextEdit="1"/>
          </p:cNvSpPr>
          <p:nvPr>
            <p:ph type="sldImg" idx="2"/>
          </p:nvPr>
        </p:nvSpPr>
        <p:spPr bwMode="auto">
          <a:xfrm>
            <a:off x="1181100" y="698500"/>
            <a:ext cx="4648200"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8549" name="Rectangle 5"/>
          <p:cNvSpPr>
            <a:spLocks noGrp="1" noChangeArrowheads="1"/>
          </p:cNvSpPr>
          <p:nvPr>
            <p:ph type="body" sz="quarter" idx="3"/>
          </p:nvPr>
        </p:nvSpPr>
        <p:spPr bwMode="auto">
          <a:xfrm>
            <a:off x="701675" y="4416425"/>
            <a:ext cx="5607050" cy="418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8139" tIns="44070" rIns="88139" bIns="4407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8550" name="Rectangle 6"/>
          <p:cNvSpPr>
            <a:spLocks noGrp="1" noChangeArrowheads="1"/>
          </p:cNvSpPr>
          <p:nvPr>
            <p:ph type="ftr" sz="quarter" idx="4"/>
          </p:nvPr>
        </p:nvSpPr>
        <p:spPr bwMode="auto">
          <a:xfrm>
            <a:off x="0" y="8831263"/>
            <a:ext cx="303847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8139" tIns="44070" rIns="88139" bIns="44070" numCol="1" anchor="b" anchorCtr="0" compatLnSpc="1">
            <a:prstTxWarp prst="textNoShape">
              <a:avLst/>
            </a:prstTxWarp>
          </a:bodyPr>
          <a:lstStyle>
            <a:lvl1pPr eaLnBrk="1" hangingPunct="1">
              <a:defRPr sz="1200">
                <a:latin typeface="Arial" charset="0"/>
                <a:ea typeface="ＭＳ Ｐゴシック" pitchFamily="48" charset="-128"/>
              </a:defRPr>
            </a:lvl1pPr>
          </a:lstStyle>
          <a:p>
            <a:pPr>
              <a:defRPr/>
            </a:pPr>
            <a:endParaRPr lang="en-US"/>
          </a:p>
        </p:txBody>
      </p:sp>
      <p:sp>
        <p:nvSpPr>
          <p:cNvPr id="108551" name="Rectangle 7"/>
          <p:cNvSpPr>
            <a:spLocks noGrp="1" noChangeArrowheads="1"/>
          </p:cNvSpPr>
          <p:nvPr>
            <p:ph type="sldNum" sz="quarter" idx="5"/>
          </p:nvPr>
        </p:nvSpPr>
        <p:spPr bwMode="auto">
          <a:xfrm>
            <a:off x="3970338" y="8831263"/>
            <a:ext cx="303847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8139" tIns="44070" rIns="88139" bIns="44070" numCol="1" anchor="b" anchorCtr="0" compatLnSpc="1">
            <a:prstTxWarp prst="textNoShape">
              <a:avLst/>
            </a:prstTxWarp>
          </a:bodyPr>
          <a:lstStyle>
            <a:lvl1pPr algn="r" eaLnBrk="1" hangingPunct="1">
              <a:defRPr sz="1200"/>
            </a:lvl1pPr>
          </a:lstStyle>
          <a:p>
            <a:pPr>
              <a:defRPr/>
            </a:pPr>
            <a:fld id="{4F4FB70F-6824-4E01-A8B9-0D0D6AC20974}" type="slidenum">
              <a:rPr lang="en-US" altLang="en-US"/>
              <a:pPr>
                <a:defRPr/>
              </a:pPr>
              <a:t>‹#›</a:t>
            </a:fld>
            <a:endParaRPr lang="en-US" altLang="en-US"/>
          </a:p>
        </p:txBody>
      </p:sp>
    </p:spTree>
    <p:extLst>
      <p:ext uri="{BB962C8B-B14F-4D97-AF65-F5344CB8AC3E}">
        <p14:creationId xmlns:p14="http://schemas.microsoft.com/office/powerpoint/2010/main" val="3405575616"/>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45"/>
          <p:cNvSpPr>
            <a:spLocks noChangeArrowheads="1"/>
          </p:cNvSpPr>
          <p:nvPr userDrawn="1"/>
        </p:nvSpPr>
        <p:spPr bwMode="auto">
          <a:xfrm>
            <a:off x="228600" y="228600"/>
            <a:ext cx="8686800" cy="5715000"/>
          </a:xfrm>
          <a:prstGeom prst="rect">
            <a:avLst/>
          </a:prstGeom>
          <a:solidFill>
            <a:srgbClr val="1D175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b="1">
                <a:solidFill>
                  <a:srgbClr val="0079C1"/>
                </a:solidFill>
                <a:latin typeface="Arial" charset="0"/>
                <a:ea typeface="ＭＳ Ｐゴシック" pitchFamily="48" charset="-128"/>
              </a:defRPr>
            </a:lvl1pPr>
            <a:lvl2pPr marL="742950" indent="-285750" eaLnBrk="0" hangingPunct="0">
              <a:defRPr sz="2800" b="1">
                <a:solidFill>
                  <a:srgbClr val="0079C1"/>
                </a:solidFill>
                <a:latin typeface="Arial" charset="0"/>
                <a:ea typeface="ＭＳ Ｐゴシック" pitchFamily="48" charset="-128"/>
              </a:defRPr>
            </a:lvl2pPr>
            <a:lvl3pPr marL="1143000" indent="-228600" eaLnBrk="0" hangingPunct="0">
              <a:defRPr sz="2800" b="1">
                <a:solidFill>
                  <a:srgbClr val="0079C1"/>
                </a:solidFill>
                <a:latin typeface="Arial" charset="0"/>
                <a:ea typeface="ＭＳ Ｐゴシック" pitchFamily="48" charset="-128"/>
              </a:defRPr>
            </a:lvl3pPr>
            <a:lvl4pPr marL="1600200" indent="-228600" eaLnBrk="0" hangingPunct="0">
              <a:defRPr sz="2800" b="1">
                <a:solidFill>
                  <a:srgbClr val="0079C1"/>
                </a:solidFill>
                <a:latin typeface="Arial" charset="0"/>
                <a:ea typeface="ＭＳ Ｐゴシック" pitchFamily="48" charset="-128"/>
              </a:defRPr>
            </a:lvl4pPr>
            <a:lvl5pPr marL="2057400" indent="-228600" eaLnBrk="0" hangingPunct="0">
              <a:defRPr sz="2800" b="1">
                <a:solidFill>
                  <a:srgbClr val="0079C1"/>
                </a:solidFill>
                <a:latin typeface="Arial" charset="0"/>
                <a:ea typeface="ＭＳ Ｐゴシック" pitchFamily="48" charset="-128"/>
              </a:defRPr>
            </a:lvl5pPr>
            <a:lvl6pPr marL="2514600" indent="-228600" eaLnBrk="0" fontAlgn="base" hangingPunct="0">
              <a:spcBef>
                <a:spcPct val="0"/>
              </a:spcBef>
              <a:spcAft>
                <a:spcPct val="0"/>
              </a:spcAft>
              <a:defRPr sz="2800" b="1">
                <a:solidFill>
                  <a:srgbClr val="0079C1"/>
                </a:solidFill>
                <a:latin typeface="Arial" charset="0"/>
                <a:ea typeface="ＭＳ Ｐゴシック" pitchFamily="48" charset="-128"/>
              </a:defRPr>
            </a:lvl6pPr>
            <a:lvl7pPr marL="2971800" indent="-228600" eaLnBrk="0" fontAlgn="base" hangingPunct="0">
              <a:spcBef>
                <a:spcPct val="0"/>
              </a:spcBef>
              <a:spcAft>
                <a:spcPct val="0"/>
              </a:spcAft>
              <a:defRPr sz="2800" b="1">
                <a:solidFill>
                  <a:srgbClr val="0079C1"/>
                </a:solidFill>
                <a:latin typeface="Arial" charset="0"/>
                <a:ea typeface="ＭＳ Ｐゴシック" pitchFamily="48" charset="-128"/>
              </a:defRPr>
            </a:lvl7pPr>
            <a:lvl8pPr marL="3429000" indent="-228600" eaLnBrk="0" fontAlgn="base" hangingPunct="0">
              <a:spcBef>
                <a:spcPct val="0"/>
              </a:spcBef>
              <a:spcAft>
                <a:spcPct val="0"/>
              </a:spcAft>
              <a:defRPr sz="2800" b="1">
                <a:solidFill>
                  <a:srgbClr val="0079C1"/>
                </a:solidFill>
                <a:latin typeface="Arial" charset="0"/>
                <a:ea typeface="ＭＳ Ｐゴシック" pitchFamily="48" charset="-128"/>
              </a:defRPr>
            </a:lvl8pPr>
            <a:lvl9pPr marL="3886200" indent="-228600" eaLnBrk="0" fontAlgn="base" hangingPunct="0">
              <a:spcBef>
                <a:spcPct val="0"/>
              </a:spcBef>
              <a:spcAft>
                <a:spcPct val="0"/>
              </a:spcAft>
              <a:defRPr sz="2800" b="1">
                <a:solidFill>
                  <a:srgbClr val="0079C1"/>
                </a:solidFill>
                <a:latin typeface="Arial" charset="0"/>
                <a:ea typeface="ＭＳ Ｐゴシック" pitchFamily="48" charset="-128"/>
              </a:defRPr>
            </a:lvl9pPr>
          </a:lstStyle>
          <a:p>
            <a:pPr algn="ctr" eaLnBrk="1" hangingPunct="1">
              <a:defRPr/>
            </a:pPr>
            <a:endParaRPr lang="en-US" altLang="en-US" dirty="0">
              <a:solidFill>
                <a:srgbClr val="1D1757"/>
              </a:solidFill>
            </a:endParaRPr>
          </a:p>
        </p:txBody>
      </p:sp>
      <p:pic>
        <p:nvPicPr>
          <p:cNvPr id="5" name="Picture 49" descr="PPT_bars"/>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4300" y="6057900"/>
            <a:ext cx="891540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5" descr="NG_HWHFY_white"/>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810375" y="593725"/>
            <a:ext cx="180022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77"/>
          <p:cNvGrpSpPr>
            <a:grpSpLocks/>
          </p:cNvGrpSpPr>
          <p:nvPr userDrawn="1"/>
        </p:nvGrpSpPr>
        <p:grpSpPr bwMode="auto">
          <a:xfrm>
            <a:off x="685800" y="2938463"/>
            <a:ext cx="2171700" cy="1714500"/>
            <a:chOff x="432" y="1872"/>
            <a:chExt cx="1368" cy="1080"/>
          </a:xfrm>
        </p:grpSpPr>
        <p:sp>
          <p:nvSpPr>
            <p:cNvPr id="8" name="Line 78"/>
            <p:cNvSpPr>
              <a:spLocks noChangeShapeType="1"/>
            </p:cNvSpPr>
            <p:nvPr/>
          </p:nvSpPr>
          <p:spPr bwMode="auto">
            <a:xfrm flipH="1" flipV="1">
              <a:off x="432" y="1872"/>
              <a:ext cx="288" cy="216"/>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 name="Line 79"/>
            <p:cNvSpPr>
              <a:spLocks noChangeShapeType="1"/>
            </p:cNvSpPr>
            <p:nvPr/>
          </p:nvSpPr>
          <p:spPr bwMode="auto">
            <a:xfrm>
              <a:off x="1512" y="2736"/>
              <a:ext cx="288" cy="216"/>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 name="Line 80"/>
            <p:cNvSpPr>
              <a:spLocks noChangeShapeType="1"/>
            </p:cNvSpPr>
            <p:nvPr/>
          </p:nvSpPr>
          <p:spPr bwMode="auto">
            <a:xfrm flipH="1">
              <a:off x="432" y="2736"/>
              <a:ext cx="288" cy="216"/>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 name="Line 81"/>
            <p:cNvSpPr>
              <a:spLocks noChangeShapeType="1"/>
            </p:cNvSpPr>
            <p:nvPr/>
          </p:nvSpPr>
          <p:spPr bwMode="auto">
            <a:xfrm flipV="1">
              <a:off x="1512" y="1872"/>
              <a:ext cx="288" cy="216"/>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 name="Text Box 7"/>
            <p:cNvSpPr txBox="1">
              <a:spLocks noChangeArrowheads="1"/>
            </p:cNvSpPr>
            <p:nvPr/>
          </p:nvSpPr>
          <p:spPr bwMode="auto">
            <a:xfrm>
              <a:off x="648" y="2026"/>
              <a:ext cx="907" cy="78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spAutoFit/>
            </a:bodyPr>
            <a:lstStyle>
              <a:lvl1pPr eaLnBrk="0" hangingPunct="0">
                <a:defRPr sz="2800" b="1">
                  <a:solidFill>
                    <a:srgbClr val="0079C1"/>
                  </a:solidFill>
                  <a:latin typeface="Arial" charset="0"/>
                  <a:ea typeface="ＭＳ Ｐゴシック" pitchFamily="34" charset="-128"/>
                </a:defRPr>
              </a:lvl1pPr>
              <a:lvl2pPr marL="742950" indent="-285750" eaLnBrk="0" hangingPunct="0">
                <a:defRPr sz="2800" b="1">
                  <a:solidFill>
                    <a:srgbClr val="0079C1"/>
                  </a:solidFill>
                  <a:latin typeface="Arial" charset="0"/>
                  <a:ea typeface="ＭＳ Ｐゴシック" pitchFamily="34" charset="-128"/>
                </a:defRPr>
              </a:lvl2pPr>
              <a:lvl3pPr marL="1143000" indent="-228600" eaLnBrk="0" hangingPunct="0">
                <a:defRPr sz="2800" b="1">
                  <a:solidFill>
                    <a:srgbClr val="0079C1"/>
                  </a:solidFill>
                  <a:latin typeface="Arial" charset="0"/>
                  <a:ea typeface="ＭＳ Ｐゴシック" pitchFamily="34" charset="-128"/>
                </a:defRPr>
              </a:lvl3pPr>
              <a:lvl4pPr marL="1600200" indent="-228600" eaLnBrk="0" hangingPunct="0">
                <a:defRPr sz="2800" b="1">
                  <a:solidFill>
                    <a:srgbClr val="0079C1"/>
                  </a:solidFill>
                  <a:latin typeface="Arial" charset="0"/>
                  <a:ea typeface="ＭＳ Ｐゴシック" pitchFamily="34" charset="-128"/>
                </a:defRPr>
              </a:lvl4pPr>
              <a:lvl5pPr marL="2057400" indent="-228600" eaLnBrk="0" hangingPunct="0">
                <a:defRPr sz="2800" b="1">
                  <a:solidFill>
                    <a:srgbClr val="0079C1"/>
                  </a:solidFill>
                  <a:latin typeface="Arial" charset="0"/>
                  <a:ea typeface="ＭＳ Ｐゴシック" pitchFamily="34" charset="-128"/>
                </a:defRPr>
              </a:lvl5pPr>
              <a:lvl6pPr marL="2514600" indent="-228600" eaLnBrk="0" fontAlgn="base" hangingPunct="0">
                <a:spcBef>
                  <a:spcPct val="0"/>
                </a:spcBef>
                <a:spcAft>
                  <a:spcPct val="0"/>
                </a:spcAft>
                <a:defRPr sz="2800" b="1">
                  <a:solidFill>
                    <a:srgbClr val="0079C1"/>
                  </a:solidFill>
                  <a:latin typeface="Arial" charset="0"/>
                  <a:ea typeface="ＭＳ Ｐゴシック" pitchFamily="34" charset="-128"/>
                </a:defRPr>
              </a:lvl6pPr>
              <a:lvl7pPr marL="2971800" indent="-228600" eaLnBrk="0" fontAlgn="base" hangingPunct="0">
                <a:spcBef>
                  <a:spcPct val="0"/>
                </a:spcBef>
                <a:spcAft>
                  <a:spcPct val="0"/>
                </a:spcAft>
                <a:defRPr sz="2800" b="1">
                  <a:solidFill>
                    <a:srgbClr val="0079C1"/>
                  </a:solidFill>
                  <a:latin typeface="Arial" charset="0"/>
                  <a:ea typeface="ＭＳ Ｐゴシック" pitchFamily="34" charset="-128"/>
                </a:defRPr>
              </a:lvl7pPr>
              <a:lvl8pPr marL="3429000" indent="-228600" eaLnBrk="0" fontAlgn="base" hangingPunct="0">
                <a:spcBef>
                  <a:spcPct val="0"/>
                </a:spcBef>
                <a:spcAft>
                  <a:spcPct val="0"/>
                </a:spcAft>
                <a:defRPr sz="2800" b="1">
                  <a:solidFill>
                    <a:srgbClr val="0079C1"/>
                  </a:solidFill>
                  <a:latin typeface="Arial" charset="0"/>
                  <a:ea typeface="ＭＳ Ｐゴシック" pitchFamily="34" charset="-128"/>
                </a:defRPr>
              </a:lvl8pPr>
              <a:lvl9pPr marL="3886200" indent="-228600" eaLnBrk="0" fontAlgn="base" hangingPunct="0">
                <a:spcBef>
                  <a:spcPct val="0"/>
                </a:spcBef>
                <a:spcAft>
                  <a:spcPct val="0"/>
                </a:spcAft>
                <a:defRPr sz="2800" b="1">
                  <a:solidFill>
                    <a:srgbClr val="0079C1"/>
                  </a:solidFill>
                  <a:latin typeface="Arial" charset="0"/>
                  <a:ea typeface="ＭＳ Ｐゴシック" pitchFamily="34" charset="-128"/>
                </a:defRPr>
              </a:lvl9pPr>
            </a:lstStyle>
            <a:p>
              <a:pPr eaLnBrk="1" hangingPunct="1">
                <a:defRPr/>
              </a:pPr>
              <a:r>
                <a:rPr lang="en-US" sz="1000" dirty="0">
                  <a:solidFill>
                    <a:schemeClr val="tx2"/>
                  </a:solidFill>
                </a:rPr>
                <a:t>Place your chosen image here. The four corners must just cover the arrow tips. For covers, the three pictures should be the same size and in a straight line.   </a:t>
              </a:r>
              <a:endParaRPr lang="en-US" dirty="0"/>
            </a:p>
          </p:txBody>
        </p:sp>
      </p:grpSp>
      <p:sp>
        <p:nvSpPr>
          <p:cNvPr id="43054" name="Rectangle 46"/>
          <p:cNvSpPr>
            <a:spLocks noGrp="1" noChangeArrowheads="1"/>
          </p:cNvSpPr>
          <p:nvPr>
            <p:ph type="ctrTitle" sz="quarter"/>
          </p:nvPr>
        </p:nvSpPr>
        <p:spPr>
          <a:xfrm>
            <a:off x="593725" y="1820863"/>
            <a:ext cx="7940675" cy="519112"/>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lvl1pPr>
          </a:lstStyle>
          <a:p>
            <a:pPr lvl="0"/>
            <a:r>
              <a:rPr lang="en-US" noProof="0"/>
              <a:t>Click to edit Master title style</a:t>
            </a:r>
          </a:p>
        </p:txBody>
      </p:sp>
      <p:sp>
        <p:nvSpPr>
          <p:cNvPr id="43084" name="Rectangle 76"/>
          <p:cNvSpPr>
            <a:spLocks noGrp="1" noChangeArrowheads="1"/>
          </p:cNvSpPr>
          <p:nvPr>
            <p:ph type="subTitle" sz="quarter" idx="1"/>
          </p:nvPr>
        </p:nvSpPr>
        <p:spPr>
          <a:xfrm>
            <a:off x="590550" y="5029200"/>
            <a:ext cx="7943850" cy="396875"/>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0" indent="0">
              <a:spcBef>
                <a:spcPct val="20000"/>
              </a:spcBef>
              <a:spcAft>
                <a:spcPct val="0"/>
              </a:spcAft>
              <a:buFont typeface="Wingdings" pitchFamily="2" charset="2"/>
              <a:buNone/>
              <a:defRPr sz="2000">
                <a:solidFill>
                  <a:schemeClr val="bg1"/>
                </a:solidFill>
              </a:defRPr>
            </a:lvl1pPr>
          </a:lstStyle>
          <a:p>
            <a:pPr lvl="0"/>
            <a:r>
              <a:rPr lang="en-US" noProof="0"/>
              <a:t>Click to edit Master subtitle style</a:t>
            </a:r>
          </a:p>
        </p:txBody>
      </p:sp>
    </p:spTree>
    <p:extLst>
      <p:ext uri="{BB962C8B-B14F-4D97-AF65-F5344CB8AC3E}">
        <p14:creationId xmlns:p14="http://schemas.microsoft.com/office/powerpoint/2010/main" val="23687853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52BD7153-5F86-4251-AC5B-15893489E917}" type="datetime1">
              <a:rPr lang="en-US"/>
              <a:pPr>
                <a:defRPr/>
              </a:pPr>
              <a:t>6/22/2018</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0265AE5-9571-4A25-A5A0-7C4245FA2203}" type="slidenum">
              <a:rPr lang="en-US" altLang="en-US"/>
              <a:pPr>
                <a:defRPr/>
              </a:pPr>
              <a:t>‹#›</a:t>
            </a:fld>
            <a:endParaRPr lang="en-US" altLang="en-US"/>
          </a:p>
        </p:txBody>
      </p:sp>
    </p:spTree>
    <p:extLst>
      <p:ext uri="{BB962C8B-B14F-4D97-AF65-F5344CB8AC3E}">
        <p14:creationId xmlns:p14="http://schemas.microsoft.com/office/powerpoint/2010/main" val="5815937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6388" y="800100"/>
            <a:ext cx="2027237" cy="49911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71500" y="800100"/>
            <a:ext cx="5932488" cy="49911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B6F6A917-9554-4E06-B7A1-42FBE213709F}" type="datetime1">
              <a:rPr lang="en-US"/>
              <a:pPr>
                <a:defRPr/>
              </a:pPr>
              <a:t>6/22/2018</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4F5AC2-9B17-41E2-BA4F-01A67597AD5B}" type="slidenum">
              <a:rPr lang="en-US" altLang="en-US"/>
              <a:pPr>
                <a:defRPr/>
              </a:pPr>
              <a:t>‹#›</a:t>
            </a:fld>
            <a:endParaRPr lang="en-US" altLang="en-US"/>
          </a:p>
        </p:txBody>
      </p:sp>
    </p:spTree>
    <p:extLst>
      <p:ext uri="{BB962C8B-B14F-4D97-AF65-F5344CB8AC3E}">
        <p14:creationId xmlns:p14="http://schemas.microsoft.com/office/powerpoint/2010/main" val="1945364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8"/>
          <p:cNvSpPr>
            <a:spLocks noChangeArrowheads="1"/>
          </p:cNvSpPr>
          <p:nvPr userDrawn="1"/>
        </p:nvSpPr>
        <p:spPr bwMode="auto">
          <a:xfrm>
            <a:off x="228600" y="228600"/>
            <a:ext cx="8686800" cy="5715000"/>
          </a:xfrm>
          <a:prstGeom prst="rect">
            <a:avLst/>
          </a:prstGeom>
          <a:solidFill>
            <a:srgbClr val="1D175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b="1">
                <a:solidFill>
                  <a:srgbClr val="0079C1"/>
                </a:solidFill>
                <a:latin typeface="Arial" charset="0"/>
                <a:ea typeface="ＭＳ Ｐゴシック" pitchFamily="48" charset="-128"/>
              </a:defRPr>
            </a:lvl1pPr>
            <a:lvl2pPr marL="742950" indent="-285750" eaLnBrk="0" hangingPunct="0">
              <a:defRPr sz="2800" b="1">
                <a:solidFill>
                  <a:srgbClr val="0079C1"/>
                </a:solidFill>
                <a:latin typeface="Arial" charset="0"/>
                <a:ea typeface="ＭＳ Ｐゴシック" pitchFamily="48" charset="-128"/>
              </a:defRPr>
            </a:lvl2pPr>
            <a:lvl3pPr marL="1143000" indent="-228600" eaLnBrk="0" hangingPunct="0">
              <a:defRPr sz="2800" b="1">
                <a:solidFill>
                  <a:srgbClr val="0079C1"/>
                </a:solidFill>
                <a:latin typeface="Arial" charset="0"/>
                <a:ea typeface="ＭＳ Ｐゴシック" pitchFamily="48" charset="-128"/>
              </a:defRPr>
            </a:lvl3pPr>
            <a:lvl4pPr marL="1600200" indent="-228600" eaLnBrk="0" hangingPunct="0">
              <a:defRPr sz="2800" b="1">
                <a:solidFill>
                  <a:srgbClr val="0079C1"/>
                </a:solidFill>
                <a:latin typeface="Arial" charset="0"/>
                <a:ea typeface="ＭＳ Ｐゴシック" pitchFamily="48" charset="-128"/>
              </a:defRPr>
            </a:lvl4pPr>
            <a:lvl5pPr marL="2057400" indent="-228600" eaLnBrk="0" hangingPunct="0">
              <a:defRPr sz="2800" b="1">
                <a:solidFill>
                  <a:srgbClr val="0079C1"/>
                </a:solidFill>
                <a:latin typeface="Arial" charset="0"/>
                <a:ea typeface="ＭＳ Ｐゴシック" pitchFamily="48" charset="-128"/>
              </a:defRPr>
            </a:lvl5pPr>
            <a:lvl6pPr marL="2514600" indent="-228600" eaLnBrk="0" fontAlgn="base" hangingPunct="0">
              <a:spcBef>
                <a:spcPct val="0"/>
              </a:spcBef>
              <a:spcAft>
                <a:spcPct val="0"/>
              </a:spcAft>
              <a:defRPr sz="2800" b="1">
                <a:solidFill>
                  <a:srgbClr val="0079C1"/>
                </a:solidFill>
                <a:latin typeface="Arial" charset="0"/>
                <a:ea typeface="ＭＳ Ｐゴシック" pitchFamily="48" charset="-128"/>
              </a:defRPr>
            </a:lvl6pPr>
            <a:lvl7pPr marL="2971800" indent="-228600" eaLnBrk="0" fontAlgn="base" hangingPunct="0">
              <a:spcBef>
                <a:spcPct val="0"/>
              </a:spcBef>
              <a:spcAft>
                <a:spcPct val="0"/>
              </a:spcAft>
              <a:defRPr sz="2800" b="1">
                <a:solidFill>
                  <a:srgbClr val="0079C1"/>
                </a:solidFill>
                <a:latin typeface="Arial" charset="0"/>
                <a:ea typeface="ＭＳ Ｐゴシック" pitchFamily="48" charset="-128"/>
              </a:defRPr>
            </a:lvl7pPr>
            <a:lvl8pPr marL="3429000" indent="-228600" eaLnBrk="0" fontAlgn="base" hangingPunct="0">
              <a:spcBef>
                <a:spcPct val="0"/>
              </a:spcBef>
              <a:spcAft>
                <a:spcPct val="0"/>
              </a:spcAft>
              <a:defRPr sz="2800" b="1">
                <a:solidFill>
                  <a:srgbClr val="0079C1"/>
                </a:solidFill>
                <a:latin typeface="Arial" charset="0"/>
                <a:ea typeface="ＭＳ Ｐゴシック" pitchFamily="48" charset="-128"/>
              </a:defRPr>
            </a:lvl8pPr>
            <a:lvl9pPr marL="3886200" indent="-228600" eaLnBrk="0" fontAlgn="base" hangingPunct="0">
              <a:spcBef>
                <a:spcPct val="0"/>
              </a:spcBef>
              <a:spcAft>
                <a:spcPct val="0"/>
              </a:spcAft>
              <a:defRPr sz="2800" b="1">
                <a:solidFill>
                  <a:srgbClr val="0079C1"/>
                </a:solidFill>
                <a:latin typeface="Arial" charset="0"/>
                <a:ea typeface="ＭＳ Ｐゴシック" pitchFamily="48" charset="-128"/>
              </a:defRPr>
            </a:lvl9pPr>
          </a:lstStyle>
          <a:p>
            <a:pPr algn="ctr" eaLnBrk="1" hangingPunct="1">
              <a:defRPr/>
            </a:pPr>
            <a:endParaRPr lang="en-US" altLang="en-US" dirty="0">
              <a:solidFill>
                <a:srgbClr val="1D1757"/>
              </a:solidFill>
            </a:endParaRPr>
          </a:p>
        </p:txBody>
      </p:sp>
      <p:pic>
        <p:nvPicPr>
          <p:cNvPr id="5" name="Picture 12" descr="PPT_bars"/>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4300" y="6057900"/>
            <a:ext cx="891540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7" descr="NG_HWHFY_white"/>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810375" y="593725"/>
            <a:ext cx="180022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85" name="Rectangle 9"/>
          <p:cNvSpPr>
            <a:spLocks noGrp="1" noChangeArrowheads="1"/>
          </p:cNvSpPr>
          <p:nvPr>
            <p:ph type="ctrTitle" sz="quarter"/>
          </p:nvPr>
        </p:nvSpPr>
        <p:spPr>
          <a:xfrm>
            <a:off x="593725" y="1820863"/>
            <a:ext cx="7940675" cy="519112"/>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lvl1pPr>
          </a:lstStyle>
          <a:p>
            <a:pPr lvl="0"/>
            <a:r>
              <a:rPr lang="en-US" noProof="0"/>
              <a:t>Click to edit Master title style</a:t>
            </a:r>
          </a:p>
        </p:txBody>
      </p:sp>
      <p:sp>
        <p:nvSpPr>
          <p:cNvPr id="101420" name="Rectangle 44"/>
          <p:cNvSpPr>
            <a:spLocks noGrp="1" noChangeArrowheads="1"/>
          </p:cNvSpPr>
          <p:nvPr>
            <p:ph type="subTitle" sz="quarter" idx="1"/>
          </p:nvPr>
        </p:nvSpPr>
        <p:spPr>
          <a:xfrm>
            <a:off x="590550" y="5029200"/>
            <a:ext cx="7943850" cy="396875"/>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0" indent="0">
              <a:spcBef>
                <a:spcPct val="20000"/>
              </a:spcBef>
              <a:spcAft>
                <a:spcPct val="0"/>
              </a:spcAft>
              <a:buFont typeface="Wingdings" pitchFamily="2" charset="2"/>
              <a:buNone/>
              <a:defRPr sz="2000">
                <a:solidFill>
                  <a:schemeClr val="bg1"/>
                </a:solidFill>
              </a:defRPr>
            </a:lvl1pPr>
          </a:lstStyle>
          <a:p>
            <a:pPr lvl="0"/>
            <a:r>
              <a:rPr lang="en-US" noProof="0"/>
              <a:t>Click to edit Master subtitle style</a:t>
            </a:r>
          </a:p>
        </p:txBody>
      </p:sp>
    </p:spTree>
    <p:extLst>
      <p:ext uri="{BB962C8B-B14F-4D97-AF65-F5344CB8AC3E}">
        <p14:creationId xmlns:p14="http://schemas.microsoft.com/office/powerpoint/2010/main" val="24162491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7"/>
          <p:cNvSpPr>
            <a:spLocks noGrp="1" noChangeArrowheads="1"/>
          </p:cNvSpPr>
          <p:nvPr>
            <p:ph type="dt" sz="half" idx="10"/>
          </p:nvPr>
        </p:nvSpPr>
        <p:spPr>
          <a:ln/>
        </p:spPr>
        <p:txBody>
          <a:bodyPr/>
          <a:lstStyle>
            <a:lvl1pPr>
              <a:defRPr/>
            </a:lvl1pPr>
          </a:lstStyle>
          <a:p>
            <a:pPr>
              <a:defRPr/>
            </a:pPr>
            <a:fld id="{79949E27-B9F4-4BE2-BEA8-E46937467FFB}" type="datetime1">
              <a:rPr lang="en-US"/>
              <a:pPr>
                <a:defRPr/>
              </a:pPr>
              <a:t>6/22/2018</a:t>
            </a:fld>
            <a:endParaRPr lang="en-US" dirty="0"/>
          </a:p>
        </p:txBody>
      </p:sp>
      <p:sp>
        <p:nvSpPr>
          <p:cNvPr id="5" name="Rectangle 18"/>
          <p:cNvSpPr>
            <a:spLocks noGrp="1" noChangeArrowheads="1"/>
          </p:cNvSpPr>
          <p:nvPr>
            <p:ph type="ftr" sz="quarter" idx="11"/>
          </p:nvPr>
        </p:nvSpPr>
        <p:spPr>
          <a:ln/>
        </p:spPr>
        <p:txBody>
          <a:bodyPr/>
          <a:lstStyle>
            <a:lvl1pPr>
              <a:defRPr/>
            </a:lvl1pPr>
          </a:lstStyle>
          <a:p>
            <a:pPr>
              <a:defRPr/>
            </a:pPr>
            <a:endParaRPr lang="en-US"/>
          </a:p>
        </p:txBody>
      </p:sp>
      <p:sp>
        <p:nvSpPr>
          <p:cNvPr id="6" name="Rectangle 19"/>
          <p:cNvSpPr>
            <a:spLocks noGrp="1" noChangeArrowheads="1"/>
          </p:cNvSpPr>
          <p:nvPr>
            <p:ph type="sldNum" sz="quarter" idx="12"/>
          </p:nvPr>
        </p:nvSpPr>
        <p:spPr>
          <a:ln/>
        </p:spPr>
        <p:txBody>
          <a:bodyPr/>
          <a:lstStyle>
            <a:lvl1pPr>
              <a:defRPr/>
            </a:lvl1pPr>
          </a:lstStyle>
          <a:p>
            <a:pPr>
              <a:defRPr/>
            </a:pPr>
            <a:fld id="{1951BEF3-D885-464A-A625-724F1A7EA9C9}" type="slidenum">
              <a:rPr lang="en-US" altLang="en-US"/>
              <a:pPr>
                <a:defRPr/>
              </a:pPr>
              <a:t>‹#›</a:t>
            </a:fld>
            <a:endParaRPr lang="en-US" altLang="en-US"/>
          </a:p>
        </p:txBody>
      </p:sp>
    </p:spTree>
    <p:extLst>
      <p:ext uri="{BB962C8B-B14F-4D97-AF65-F5344CB8AC3E}">
        <p14:creationId xmlns:p14="http://schemas.microsoft.com/office/powerpoint/2010/main" val="15248276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7"/>
          <p:cNvSpPr>
            <a:spLocks noGrp="1" noChangeArrowheads="1"/>
          </p:cNvSpPr>
          <p:nvPr>
            <p:ph type="dt" sz="half" idx="10"/>
          </p:nvPr>
        </p:nvSpPr>
        <p:spPr>
          <a:ln/>
        </p:spPr>
        <p:txBody>
          <a:bodyPr/>
          <a:lstStyle>
            <a:lvl1pPr>
              <a:defRPr/>
            </a:lvl1pPr>
          </a:lstStyle>
          <a:p>
            <a:pPr>
              <a:defRPr/>
            </a:pPr>
            <a:fld id="{9E67EBEF-CF83-4365-82BB-03EE5DA91D8C}" type="datetime1">
              <a:rPr lang="en-US"/>
              <a:pPr>
                <a:defRPr/>
              </a:pPr>
              <a:t>6/22/2018</a:t>
            </a:fld>
            <a:endParaRPr lang="en-US" dirty="0"/>
          </a:p>
        </p:txBody>
      </p:sp>
      <p:sp>
        <p:nvSpPr>
          <p:cNvPr id="5" name="Rectangle 18"/>
          <p:cNvSpPr>
            <a:spLocks noGrp="1" noChangeArrowheads="1"/>
          </p:cNvSpPr>
          <p:nvPr>
            <p:ph type="ftr" sz="quarter" idx="11"/>
          </p:nvPr>
        </p:nvSpPr>
        <p:spPr>
          <a:ln/>
        </p:spPr>
        <p:txBody>
          <a:bodyPr/>
          <a:lstStyle>
            <a:lvl1pPr>
              <a:defRPr/>
            </a:lvl1pPr>
          </a:lstStyle>
          <a:p>
            <a:pPr>
              <a:defRPr/>
            </a:pPr>
            <a:endParaRPr lang="en-US"/>
          </a:p>
        </p:txBody>
      </p:sp>
      <p:sp>
        <p:nvSpPr>
          <p:cNvPr id="6" name="Rectangle 19"/>
          <p:cNvSpPr>
            <a:spLocks noGrp="1" noChangeArrowheads="1"/>
          </p:cNvSpPr>
          <p:nvPr>
            <p:ph type="sldNum" sz="quarter" idx="12"/>
          </p:nvPr>
        </p:nvSpPr>
        <p:spPr>
          <a:ln/>
        </p:spPr>
        <p:txBody>
          <a:bodyPr/>
          <a:lstStyle>
            <a:lvl1pPr>
              <a:defRPr/>
            </a:lvl1pPr>
          </a:lstStyle>
          <a:p>
            <a:pPr>
              <a:defRPr/>
            </a:pPr>
            <a:fld id="{7DA96555-F8B7-45A1-95EF-25E22A3265AC}" type="slidenum">
              <a:rPr lang="en-US" altLang="en-US"/>
              <a:pPr>
                <a:defRPr/>
              </a:pPr>
              <a:t>‹#›</a:t>
            </a:fld>
            <a:endParaRPr lang="en-US" altLang="en-US"/>
          </a:p>
        </p:txBody>
      </p:sp>
    </p:spTree>
    <p:extLst>
      <p:ext uri="{BB962C8B-B14F-4D97-AF65-F5344CB8AC3E}">
        <p14:creationId xmlns:p14="http://schemas.microsoft.com/office/powerpoint/2010/main" val="20378247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93725" y="1905000"/>
            <a:ext cx="396875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14875" y="1905000"/>
            <a:ext cx="396875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7"/>
          <p:cNvSpPr>
            <a:spLocks noGrp="1" noChangeArrowheads="1"/>
          </p:cNvSpPr>
          <p:nvPr>
            <p:ph type="dt" sz="half" idx="10"/>
          </p:nvPr>
        </p:nvSpPr>
        <p:spPr>
          <a:ln/>
        </p:spPr>
        <p:txBody>
          <a:bodyPr/>
          <a:lstStyle>
            <a:lvl1pPr>
              <a:defRPr/>
            </a:lvl1pPr>
          </a:lstStyle>
          <a:p>
            <a:pPr>
              <a:defRPr/>
            </a:pPr>
            <a:fld id="{40882BF0-795F-49FF-B056-9EF6E0E4ADD0}" type="datetime1">
              <a:rPr lang="en-US"/>
              <a:pPr>
                <a:defRPr/>
              </a:pPr>
              <a:t>6/22/2018</a:t>
            </a:fld>
            <a:endParaRPr lang="en-US" dirty="0"/>
          </a:p>
        </p:txBody>
      </p:sp>
      <p:sp>
        <p:nvSpPr>
          <p:cNvPr id="6" name="Rectangle 18"/>
          <p:cNvSpPr>
            <a:spLocks noGrp="1" noChangeArrowheads="1"/>
          </p:cNvSpPr>
          <p:nvPr>
            <p:ph type="ftr" sz="quarter" idx="11"/>
          </p:nvPr>
        </p:nvSpPr>
        <p:spPr>
          <a:ln/>
        </p:spPr>
        <p:txBody>
          <a:bodyPr/>
          <a:lstStyle>
            <a:lvl1pPr>
              <a:defRPr/>
            </a:lvl1pPr>
          </a:lstStyle>
          <a:p>
            <a:pPr>
              <a:defRPr/>
            </a:pPr>
            <a:endParaRPr lang="en-US"/>
          </a:p>
        </p:txBody>
      </p:sp>
      <p:sp>
        <p:nvSpPr>
          <p:cNvPr id="7" name="Rectangle 19"/>
          <p:cNvSpPr>
            <a:spLocks noGrp="1" noChangeArrowheads="1"/>
          </p:cNvSpPr>
          <p:nvPr>
            <p:ph type="sldNum" sz="quarter" idx="12"/>
          </p:nvPr>
        </p:nvSpPr>
        <p:spPr>
          <a:ln/>
        </p:spPr>
        <p:txBody>
          <a:bodyPr/>
          <a:lstStyle>
            <a:lvl1pPr>
              <a:defRPr/>
            </a:lvl1pPr>
          </a:lstStyle>
          <a:p>
            <a:pPr>
              <a:defRPr/>
            </a:pPr>
            <a:fld id="{09ED7796-1C83-44A4-91E8-9D57F56A8DE9}" type="slidenum">
              <a:rPr lang="en-US" altLang="en-US"/>
              <a:pPr>
                <a:defRPr/>
              </a:pPr>
              <a:t>‹#›</a:t>
            </a:fld>
            <a:endParaRPr lang="en-US" altLang="en-US"/>
          </a:p>
        </p:txBody>
      </p:sp>
    </p:spTree>
    <p:extLst>
      <p:ext uri="{BB962C8B-B14F-4D97-AF65-F5344CB8AC3E}">
        <p14:creationId xmlns:p14="http://schemas.microsoft.com/office/powerpoint/2010/main" val="41489874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7"/>
          <p:cNvSpPr>
            <a:spLocks noGrp="1" noChangeArrowheads="1"/>
          </p:cNvSpPr>
          <p:nvPr>
            <p:ph type="dt" sz="half" idx="10"/>
          </p:nvPr>
        </p:nvSpPr>
        <p:spPr>
          <a:ln/>
        </p:spPr>
        <p:txBody>
          <a:bodyPr/>
          <a:lstStyle>
            <a:lvl1pPr>
              <a:defRPr/>
            </a:lvl1pPr>
          </a:lstStyle>
          <a:p>
            <a:pPr>
              <a:defRPr/>
            </a:pPr>
            <a:fld id="{788426BC-741C-452F-8C4F-E06A61575726}" type="datetime1">
              <a:rPr lang="en-US"/>
              <a:pPr>
                <a:defRPr/>
              </a:pPr>
              <a:t>6/22/2018</a:t>
            </a:fld>
            <a:endParaRPr lang="en-US" dirty="0"/>
          </a:p>
        </p:txBody>
      </p:sp>
      <p:sp>
        <p:nvSpPr>
          <p:cNvPr id="8" name="Rectangle 18"/>
          <p:cNvSpPr>
            <a:spLocks noGrp="1" noChangeArrowheads="1"/>
          </p:cNvSpPr>
          <p:nvPr>
            <p:ph type="ftr" sz="quarter" idx="11"/>
          </p:nvPr>
        </p:nvSpPr>
        <p:spPr>
          <a:ln/>
        </p:spPr>
        <p:txBody>
          <a:bodyPr/>
          <a:lstStyle>
            <a:lvl1pPr>
              <a:defRPr/>
            </a:lvl1pPr>
          </a:lstStyle>
          <a:p>
            <a:pPr>
              <a:defRPr/>
            </a:pPr>
            <a:endParaRPr lang="en-US"/>
          </a:p>
        </p:txBody>
      </p:sp>
      <p:sp>
        <p:nvSpPr>
          <p:cNvPr id="9" name="Rectangle 19"/>
          <p:cNvSpPr>
            <a:spLocks noGrp="1" noChangeArrowheads="1"/>
          </p:cNvSpPr>
          <p:nvPr>
            <p:ph type="sldNum" sz="quarter" idx="12"/>
          </p:nvPr>
        </p:nvSpPr>
        <p:spPr>
          <a:ln/>
        </p:spPr>
        <p:txBody>
          <a:bodyPr/>
          <a:lstStyle>
            <a:lvl1pPr>
              <a:defRPr/>
            </a:lvl1pPr>
          </a:lstStyle>
          <a:p>
            <a:pPr>
              <a:defRPr/>
            </a:pPr>
            <a:fld id="{897D3CBB-4CAD-467E-96BB-1CE35FB59FA8}" type="slidenum">
              <a:rPr lang="en-US" altLang="en-US"/>
              <a:pPr>
                <a:defRPr/>
              </a:pPr>
              <a:t>‹#›</a:t>
            </a:fld>
            <a:endParaRPr lang="en-US" altLang="en-US"/>
          </a:p>
        </p:txBody>
      </p:sp>
    </p:spTree>
    <p:extLst>
      <p:ext uri="{BB962C8B-B14F-4D97-AF65-F5344CB8AC3E}">
        <p14:creationId xmlns:p14="http://schemas.microsoft.com/office/powerpoint/2010/main" val="28020959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7"/>
          <p:cNvSpPr>
            <a:spLocks noGrp="1" noChangeArrowheads="1"/>
          </p:cNvSpPr>
          <p:nvPr>
            <p:ph type="dt" sz="half" idx="10"/>
          </p:nvPr>
        </p:nvSpPr>
        <p:spPr>
          <a:ln/>
        </p:spPr>
        <p:txBody>
          <a:bodyPr/>
          <a:lstStyle>
            <a:lvl1pPr>
              <a:defRPr/>
            </a:lvl1pPr>
          </a:lstStyle>
          <a:p>
            <a:pPr>
              <a:defRPr/>
            </a:pPr>
            <a:fld id="{1FCDDDE9-8BD9-420D-8846-3EE39B5966AB}" type="datetime1">
              <a:rPr lang="en-US"/>
              <a:pPr>
                <a:defRPr/>
              </a:pPr>
              <a:t>6/22/2018</a:t>
            </a:fld>
            <a:endParaRPr lang="en-US" dirty="0"/>
          </a:p>
        </p:txBody>
      </p:sp>
      <p:sp>
        <p:nvSpPr>
          <p:cNvPr id="4" name="Rectangle 18"/>
          <p:cNvSpPr>
            <a:spLocks noGrp="1" noChangeArrowheads="1"/>
          </p:cNvSpPr>
          <p:nvPr>
            <p:ph type="ftr" sz="quarter" idx="11"/>
          </p:nvPr>
        </p:nvSpPr>
        <p:spPr>
          <a:ln/>
        </p:spPr>
        <p:txBody>
          <a:bodyPr/>
          <a:lstStyle>
            <a:lvl1pPr>
              <a:defRPr/>
            </a:lvl1pPr>
          </a:lstStyle>
          <a:p>
            <a:pPr>
              <a:defRPr/>
            </a:pPr>
            <a:endParaRPr lang="en-US"/>
          </a:p>
        </p:txBody>
      </p:sp>
      <p:sp>
        <p:nvSpPr>
          <p:cNvPr id="5" name="Rectangle 19"/>
          <p:cNvSpPr>
            <a:spLocks noGrp="1" noChangeArrowheads="1"/>
          </p:cNvSpPr>
          <p:nvPr>
            <p:ph type="sldNum" sz="quarter" idx="12"/>
          </p:nvPr>
        </p:nvSpPr>
        <p:spPr>
          <a:ln/>
        </p:spPr>
        <p:txBody>
          <a:bodyPr/>
          <a:lstStyle>
            <a:lvl1pPr>
              <a:defRPr/>
            </a:lvl1pPr>
          </a:lstStyle>
          <a:p>
            <a:pPr>
              <a:defRPr/>
            </a:pPr>
            <a:fld id="{3517155E-D55C-4165-B5FC-88922D24B179}" type="slidenum">
              <a:rPr lang="en-US" altLang="en-US"/>
              <a:pPr>
                <a:defRPr/>
              </a:pPr>
              <a:t>‹#›</a:t>
            </a:fld>
            <a:endParaRPr lang="en-US" altLang="en-US"/>
          </a:p>
        </p:txBody>
      </p:sp>
    </p:spTree>
    <p:extLst>
      <p:ext uri="{BB962C8B-B14F-4D97-AF65-F5344CB8AC3E}">
        <p14:creationId xmlns:p14="http://schemas.microsoft.com/office/powerpoint/2010/main" val="26942912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7"/>
          <p:cNvSpPr>
            <a:spLocks noGrp="1" noChangeArrowheads="1"/>
          </p:cNvSpPr>
          <p:nvPr>
            <p:ph type="dt" sz="half" idx="10"/>
          </p:nvPr>
        </p:nvSpPr>
        <p:spPr>
          <a:ln/>
        </p:spPr>
        <p:txBody>
          <a:bodyPr/>
          <a:lstStyle>
            <a:lvl1pPr>
              <a:defRPr/>
            </a:lvl1pPr>
          </a:lstStyle>
          <a:p>
            <a:pPr>
              <a:defRPr/>
            </a:pPr>
            <a:fld id="{D9BC7820-FA3E-4657-9B28-67CF8A9AFD4E}" type="datetime1">
              <a:rPr lang="en-US"/>
              <a:pPr>
                <a:defRPr/>
              </a:pPr>
              <a:t>6/22/2018</a:t>
            </a:fld>
            <a:endParaRPr lang="en-US" dirty="0"/>
          </a:p>
        </p:txBody>
      </p:sp>
      <p:sp>
        <p:nvSpPr>
          <p:cNvPr id="3" name="Rectangle 18"/>
          <p:cNvSpPr>
            <a:spLocks noGrp="1" noChangeArrowheads="1"/>
          </p:cNvSpPr>
          <p:nvPr>
            <p:ph type="ftr" sz="quarter" idx="11"/>
          </p:nvPr>
        </p:nvSpPr>
        <p:spPr>
          <a:ln/>
        </p:spPr>
        <p:txBody>
          <a:bodyPr/>
          <a:lstStyle>
            <a:lvl1pPr>
              <a:defRPr/>
            </a:lvl1pPr>
          </a:lstStyle>
          <a:p>
            <a:pPr>
              <a:defRPr/>
            </a:pPr>
            <a:endParaRPr lang="en-US"/>
          </a:p>
        </p:txBody>
      </p:sp>
      <p:sp>
        <p:nvSpPr>
          <p:cNvPr id="4" name="Rectangle 19"/>
          <p:cNvSpPr>
            <a:spLocks noGrp="1" noChangeArrowheads="1"/>
          </p:cNvSpPr>
          <p:nvPr>
            <p:ph type="sldNum" sz="quarter" idx="12"/>
          </p:nvPr>
        </p:nvSpPr>
        <p:spPr>
          <a:ln/>
        </p:spPr>
        <p:txBody>
          <a:bodyPr/>
          <a:lstStyle>
            <a:lvl1pPr>
              <a:defRPr/>
            </a:lvl1pPr>
          </a:lstStyle>
          <a:p>
            <a:pPr>
              <a:defRPr/>
            </a:pPr>
            <a:fld id="{9401CDF9-6311-4266-92A4-0991B7E33423}" type="slidenum">
              <a:rPr lang="en-US" altLang="en-US"/>
              <a:pPr>
                <a:defRPr/>
              </a:pPr>
              <a:t>‹#›</a:t>
            </a:fld>
            <a:endParaRPr lang="en-US" altLang="en-US"/>
          </a:p>
        </p:txBody>
      </p:sp>
    </p:spTree>
    <p:extLst>
      <p:ext uri="{BB962C8B-B14F-4D97-AF65-F5344CB8AC3E}">
        <p14:creationId xmlns:p14="http://schemas.microsoft.com/office/powerpoint/2010/main" val="19129818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7"/>
          <p:cNvSpPr>
            <a:spLocks noGrp="1" noChangeArrowheads="1"/>
          </p:cNvSpPr>
          <p:nvPr>
            <p:ph type="dt" sz="half" idx="10"/>
          </p:nvPr>
        </p:nvSpPr>
        <p:spPr>
          <a:ln/>
        </p:spPr>
        <p:txBody>
          <a:bodyPr/>
          <a:lstStyle>
            <a:lvl1pPr>
              <a:defRPr/>
            </a:lvl1pPr>
          </a:lstStyle>
          <a:p>
            <a:pPr>
              <a:defRPr/>
            </a:pPr>
            <a:fld id="{3C4F5D64-0778-451B-B923-616290FDD9A4}" type="datetime1">
              <a:rPr lang="en-US"/>
              <a:pPr>
                <a:defRPr/>
              </a:pPr>
              <a:t>6/22/2018</a:t>
            </a:fld>
            <a:endParaRPr lang="en-US" dirty="0"/>
          </a:p>
        </p:txBody>
      </p:sp>
      <p:sp>
        <p:nvSpPr>
          <p:cNvPr id="6" name="Rectangle 18"/>
          <p:cNvSpPr>
            <a:spLocks noGrp="1" noChangeArrowheads="1"/>
          </p:cNvSpPr>
          <p:nvPr>
            <p:ph type="ftr" sz="quarter" idx="11"/>
          </p:nvPr>
        </p:nvSpPr>
        <p:spPr>
          <a:ln/>
        </p:spPr>
        <p:txBody>
          <a:bodyPr/>
          <a:lstStyle>
            <a:lvl1pPr>
              <a:defRPr/>
            </a:lvl1pPr>
          </a:lstStyle>
          <a:p>
            <a:pPr>
              <a:defRPr/>
            </a:pPr>
            <a:endParaRPr lang="en-US"/>
          </a:p>
        </p:txBody>
      </p:sp>
      <p:sp>
        <p:nvSpPr>
          <p:cNvPr id="7" name="Rectangle 19"/>
          <p:cNvSpPr>
            <a:spLocks noGrp="1" noChangeArrowheads="1"/>
          </p:cNvSpPr>
          <p:nvPr>
            <p:ph type="sldNum" sz="quarter" idx="12"/>
          </p:nvPr>
        </p:nvSpPr>
        <p:spPr>
          <a:ln/>
        </p:spPr>
        <p:txBody>
          <a:bodyPr/>
          <a:lstStyle>
            <a:lvl1pPr>
              <a:defRPr/>
            </a:lvl1pPr>
          </a:lstStyle>
          <a:p>
            <a:pPr>
              <a:defRPr/>
            </a:pPr>
            <a:fld id="{93AE15EB-FBBF-4DC0-9B91-601D1BC47873}" type="slidenum">
              <a:rPr lang="en-US" altLang="en-US"/>
              <a:pPr>
                <a:defRPr/>
              </a:pPr>
              <a:t>‹#›</a:t>
            </a:fld>
            <a:endParaRPr lang="en-US" altLang="en-US"/>
          </a:p>
        </p:txBody>
      </p:sp>
    </p:spTree>
    <p:extLst>
      <p:ext uri="{BB962C8B-B14F-4D97-AF65-F5344CB8AC3E}">
        <p14:creationId xmlns:p14="http://schemas.microsoft.com/office/powerpoint/2010/main" val="3130561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04666DF6-D4A5-4F56-B4BA-1BDD2698BC4F}" type="datetime1">
              <a:rPr lang="en-US"/>
              <a:pPr>
                <a:defRPr/>
              </a:pPr>
              <a:t>6/22/2018</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8D82706-7BAC-4271-93F5-6A0EF8E6A596}" type="slidenum">
              <a:rPr lang="en-US" altLang="en-US"/>
              <a:pPr>
                <a:defRPr/>
              </a:pPr>
              <a:t>‹#›</a:t>
            </a:fld>
            <a:endParaRPr lang="en-US" altLang="en-US"/>
          </a:p>
        </p:txBody>
      </p:sp>
    </p:spTree>
    <p:extLst>
      <p:ext uri="{BB962C8B-B14F-4D97-AF65-F5344CB8AC3E}">
        <p14:creationId xmlns:p14="http://schemas.microsoft.com/office/powerpoint/2010/main" val="23387774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7"/>
          <p:cNvSpPr>
            <a:spLocks noGrp="1" noChangeArrowheads="1"/>
          </p:cNvSpPr>
          <p:nvPr>
            <p:ph type="dt" sz="half" idx="10"/>
          </p:nvPr>
        </p:nvSpPr>
        <p:spPr>
          <a:ln/>
        </p:spPr>
        <p:txBody>
          <a:bodyPr/>
          <a:lstStyle>
            <a:lvl1pPr>
              <a:defRPr/>
            </a:lvl1pPr>
          </a:lstStyle>
          <a:p>
            <a:pPr>
              <a:defRPr/>
            </a:pPr>
            <a:fld id="{12B43784-5484-4241-8594-DBA2FC1B345B}" type="datetime1">
              <a:rPr lang="en-US"/>
              <a:pPr>
                <a:defRPr/>
              </a:pPr>
              <a:t>6/22/2018</a:t>
            </a:fld>
            <a:endParaRPr lang="en-US" dirty="0"/>
          </a:p>
        </p:txBody>
      </p:sp>
      <p:sp>
        <p:nvSpPr>
          <p:cNvPr id="6" name="Rectangle 18"/>
          <p:cNvSpPr>
            <a:spLocks noGrp="1" noChangeArrowheads="1"/>
          </p:cNvSpPr>
          <p:nvPr>
            <p:ph type="ftr" sz="quarter" idx="11"/>
          </p:nvPr>
        </p:nvSpPr>
        <p:spPr>
          <a:ln/>
        </p:spPr>
        <p:txBody>
          <a:bodyPr/>
          <a:lstStyle>
            <a:lvl1pPr>
              <a:defRPr/>
            </a:lvl1pPr>
          </a:lstStyle>
          <a:p>
            <a:pPr>
              <a:defRPr/>
            </a:pPr>
            <a:endParaRPr lang="en-US"/>
          </a:p>
        </p:txBody>
      </p:sp>
      <p:sp>
        <p:nvSpPr>
          <p:cNvPr id="7" name="Rectangle 19"/>
          <p:cNvSpPr>
            <a:spLocks noGrp="1" noChangeArrowheads="1"/>
          </p:cNvSpPr>
          <p:nvPr>
            <p:ph type="sldNum" sz="quarter" idx="12"/>
          </p:nvPr>
        </p:nvSpPr>
        <p:spPr>
          <a:ln/>
        </p:spPr>
        <p:txBody>
          <a:bodyPr/>
          <a:lstStyle>
            <a:lvl1pPr>
              <a:defRPr/>
            </a:lvl1pPr>
          </a:lstStyle>
          <a:p>
            <a:pPr>
              <a:defRPr/>
            </a:pPr>
            <a:fld id="{73F5E072-EBCE-4ECC-9D4A-F13F87B9135A}" type="slidenum">
              <a:rPr lang="en-US" altLang="en-US"/>
              <a:pPr>
                <a:defRPr/>
              </a:pPr>
              <a:t>‹#›</a:t>
            </a:fld>
            <a:endParaRPr lang="en-US" altLang="en-US"/>
          </a:p>
        </p:txBody>
      </p:sp>
    </p:spTree>
    <p:extLst>
      <p:ext uri="{BB962C8B-B14F-4D97-AF65-F5344CB8AC3E}">
        <p14:creationId xmlns:p14="http://schemas.microsoft.com/office/powerpoint/2010/main" val="38246657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7"/>
          <p:cNvSpPr>
            <a:spLocks noGrp="1" noChangeArrowheads="1"/>
          </p:cNvSpPr>
          <p:nvPr>
            <p:ph type="dt" sz="half" idx="10"/>
          </p:nvPr>
        </p:nvSpPr>
        <p:spPr>
          <a:ln/>
        </p:spPr>
        <p:txBody>
          <a:bodyPr/>
          <a:lstStyle>
            <a:lvl1pPr>
              <a:defRPr/>
            </a:lvl1pPr>
          </a:lstStyle>
          <a:p>
            <a:pPr>
              <a:defRPr/>
            </a:pPr>
            <a:fld id="{C14EBBAF-1045-4930-B21A-4C237412A2A7}" type="datetime1">
              <a:rPr lang="en-US"/>
              <a:pPr>
                <a:defRPr/>
              </a:pPr>
              <a:t>6/22/2018</a:t>
            </a:fld>
            <a:endParaRPr lang="en-US" dirty="0"/>
          </a:p>
        </p:txBody>
      </p:sp>
      <p:sp>
        <p:nvSpPr>
          <p:cNvPr id="5" name="Rectangle 18"/>
          <p:cNvSpPr>
            <a:spLocks noGrp="1" noChangeArrowheads="1"/>
          </p:cNvSpPr>
          <p:nvPr>
            <p:ph type="ftr" sz="quarter" idx="11"/>
          </p:nvPr>
        </p:nvSpPr>
        <p:spPr>
          <a:ln/>
        </p:spPr>
        <p:txBody>
          <a:bodyPr/>
          <a:lstStyle>
            <a:lvl1pPr>
              <a:defRPr/>
            </a:lvl1pPr>
          </a:lstStyle>
          <a:p>
            <a:pPr>
              <a:defRPr/>
            </a:pPr>
            <a:endParaRPr lang="en-US"/>
          </a:p>
        </p:txBody>
      </p:sp>
      <p:sp>
        <p:nvSpPr>
          <p:cNvPr id="6" name="Rectangle 19"/>
          <p:cNvSpPr>
            <a:spLocks noGrp="1" noChangeArrowheads="1"/>
          </p:cNvSpPr>
          <p:nvPr>
            <p:ph type="sldNum" sz="quarter" idx="12"/>
          </p:nvPr>
        </p:nvSpPr>
        <p:spPr>
          <a:ln/>
        </p:spPr>
        <p:txBody>
          <a:bodyPr/>
          <a:lstStyle>
            <a:lvl1pPr>
              <a:defRPr/>
            </a:lvl1pPr>
          </a:lstStyle>
          <a:p>
            <a:pPr>
              <a:defRPr/>
            </a:pPr>
            <a:fld id="{40654654-A4E4-4BA7-9A3F-31CAF56935A0}" type="slidenum">
              <a:rPr lang="en-US" altLang="en-US"/>
              <a:pPr>
                <a:defRPr/>
              </a:pPr>
              <a:t>‹#›</a:t>
            </a:fld>
            <a:endParaRPr lang="en-US" altLang="en-US"/>
          </a:p>
        </p:txBody>
      </p:sp>
    </p:spTree>
    <p:extLst>
      <p:ext uri="{BB962C8B-B14F-4D97-AF65-F5344CB8AC3E}">
        <p14:creationId xmlns:p14="http://schemas.microsoft.com/office/powerpoint/2010/main" val="20079486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6388" y="800100"/>
            <a:ext cx="2027237" cy="49911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71500" y="800100"/>
            <a:ext cx="5932488" cy="49911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7"/>
          <p:cNvSpPr>
            <a:spLocks noGrp="1" noChangeArrowheads="1"/>
          </p:cNvSpPr>
          <p:nvPr>
            <p:ph type="dt" sz="half" idx="10"/>
          </p:nvPr>
        </p:nvSpPr>
        <p:spPr>
          <a:ln/>
        </p:spPr>
        <p:txBody>
          <a:bodyPr/>
          <a:lstStyle>
            <a:lvl1pPr>
              <a:defRPr/>
            </a:lvl1pPr>
          </a:lstStyle>
          <a:p>
            <a:pPr>
              <a:defRPr/>
            </a:pPr>
            <a:fld id="{97E4B53F-83E2-4F51-B9D1-C6DE1CBA3776}" type="datetime1">
              <a:rPr lang="en-US"/>
              <a:pPr>
                <a:defRPr/>
              </a:pPr>
              <a:t>6/22/2018</a:t>
            </a:fld>
            <a:endParaRPr lang="en-US" dirty="0"/>
          </a:p>
        </p:txBody>
      </p:sp>
      <p:sp>
        <p:nvSpPr>
          <p:cNvPr id="5" name="Rectangle 18"/>
          <p:cNvSpPr>
            <a:spLocks noGrp="1" noChangeArrowheads="1"/>
          </p:cNvSpPr>
          <p:nvPr>
            <p:ph type="ftr" sz="quarter" idx="11"/>
          </p:nvPr>
        </p:nvSpPr>
        <p:spPr>
          <a:ln/>
        </p:spPr>
        <p:txBody>
          <a:bodyPr/>
          <a:lstStyle>
            <a:lvl1pPr>
              <a:defRPr/>
            </a:lvl1pPr>
          </a:lstStyle>
          <a:p>
            <a:pPr>
              <a:defRPr/>
            </a:pPr>
            <a:endParaRPr lang="en-US"/>
          </a:p>
        </p:txBody>
      </p:sp>
      <p:sp>
        <p:nvSpPr>
          <p:cNvPr id="6" name="Rectangle 19"/>
          <p:cNvSpPr>
            <a:spLocks noGrp="1" noChangeArrowheads="1"/>
          </p:cNvSpPr>
          <p:nvPr>
            <p:ph type="sldNum" sz="quarter" idx="12"/>
          </p:nvPr>
        </p:nvSpPr>
        <p:spPr>
          <a:ln/>
        </p:spPr>
        <p:txBody>
          <a:bodyPr/>
          <a:lstStyle>
            <a:lvl1pPr>
              <a:defRPr/>
            </a:lvl1pPr>
          </a:lstStyle>
          <a:p>
            <a:pPr>
              <a:defRPr/>
            </a:pPr>
            <a:fld id="{31DB4E13-2DE1-4419-AF84-63CC75EE42E2}" type="slidenum">
              <a:rPr lang="en-US" altLang="en-US"/>
              <a:pPr>
                <a:defRPr/>
              </a:pPr>
              <a:t>‹#›</a:t>
            </a:fld>
            <a:endParaRPr lang="en-US" altLang="en-US"/>
          </a:p>
        </p:txBody>
      </p:sp>
    </p:spTree>
    <p:extLst>
      <p:ext uri="{BB962C8B-B14F-4D97-AF65-F5344CB8AC3E}">
        <p14:creationId xmlns:p14="http://schemas.microsoft.com/office/powerpoint/2010/main" val="4156729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571500" y="800100"/>
            <a:ext cx="5981700" cy="519113"/>
          </a:xfrm>
        </p:spPr>
        <p:txBody>
          <a:bodyPr/>
          <a:lstStyle/>
          <a:p>
            <a:r>
              <a:rPr lang="en-US"/>
              <a:t>Click to edit Master title style</a:t>
            </a:r>
          </a:p>
        </p:txBody>
      </p:sp>
      <p:sp>
        <p:nvSpPr>
          <p:cNvPr id="3" name="Content Placeholder 2"/>
          <p:cNvSpPr>
            <a:spLocks noGrp="1"/>
          </p:cNvSpPr>
          <p:nvPr>
            <p:ph sz="half" idx="1"/>
          </p:nvPr>
        </p:nvSpPr>
        <p:spPr>
          <a:xfrm>
            <a:off x="593725" y="1905000"/>
            <a:ext cx="396875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714875" y="1905000"/>
            <a:ext cx="396875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7"/>
          <p:cNvSpPr>
            <a:spLocks noGrp="1" noChangeArrowheads="1"/>
          </p:cNvSpPr>
          <p:nvPr>
            <p:ph type="dt" sz="half" idx="10"/>
          </p:nvPr>
        </p:nvSpPr>
        <p:spPr>
          <a:ln/>
        </p:spPr>
        <p:txBody>
          <a:bodyPr/>
          <a:lstStyle>
            <a:lvl1pPr>
              <a:defRPr/>
            </a:lvl1pPr>
          </a:lstStyle>
          <a:p>
            <a:pPr>
              <a:defRPr/>
            </a:pPr>
            <a:fld id="{8BF096F1-C665-425E-8F99-14B695D63CCD}" type="datetime1">
              <a:rPr lang="en-US"/>
              <a:pPr>
                <a:defRPr/>
              </a:pPr>
              <a:t>6/22/2018</a:t>
            </a:fld>
            <a:endParaRPr lang="en-US" dirty="0"/>
          </a:p>
        </p:txBody>
      </p:sp>
      <p:sp>
        <p:nvSpPr>
          <p:cNvPr id="6" name="Rectangle 18"/>
          <p:cNvSpPr>
            <a:spLocks noGrp="1" noChangeArrowheads="1"/>
          </p:cNvSpPr>
          <p:nvPr>
            <p:ph type="ftr" sz="quarter" idx="11"/>
          </p:nvPr>
        </p:nvSpPr>
        <p:spPr>
          <a:ln/>
        </p:spPr>
        <p:txBody>
          <a:bodyPr/>
          <a:lstStyle>
            <a:lvl1pPr>
              <a:defRPr/>
            </a:lvl1pPr>
          </a:lstStyle>
          <a:p>
            <a:pPr>
              <a:defRPr/>
            </a:pPr>
            <a:endParaRPr lang="en-US"/>
          </a:p>
        </p:txBody>
      </p:sp>
      <p:sp>
        <p:nvSpPr>
          <p:cNvPr id="7" name="Rectangle 19"/>
          <p:cNvSpPr>
            <a:spLocks noGrp="1" noChangeArrowheads="1"/>
          </p:cNvSpPr>
          <p:nvPr>
            <p:ph type="sldNum" sz="quarter" idx="12"/>
          </p:nvPr>
        </p:nvSpPr>
        <p:spPr>
          <a:ln/>
        </p:spPr>
        <p:txBody>
          <a:bodyPr/>
          <a:lstStyle>
            <a:lvl1pPr>
              <a:defRPr/>
            </a:lvl1pPr>
          </a:lstStyle>
          <a:p>
            <a:pPr>
              <a:defRPr/>
            </a:pPr>
            <a:fld id="{D84D2D0E-31B3-4327-BF44-86998A704C9B}" type="slidenum">
              <a:rPr lang="en-US" altLang="en-US"/>
              <a:pPr>
                <a:defRPr/>
              </a:pPr>
              <a:t>‹#›</a:t>
            </a:fld>
            <a:endParaRPr lang="en-US" altLang="en-US"/>
          </a:p>
        </p:txBody>
      </p:sp>
    </p:spTree>
    <p:extLst>
      <p:ext uri="{BB962C8B-B14F-4D97-AF65-F5344CB8AC3E}">
        <p14:creationId xmlns:p14="http://schemas.microsoft.com/office/powerpoint/2010/main" val="29007144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C4E66058-F1AE-41EE-880E-C30A24D05668}" type="datetime1">
              <a:rPr lang="en-US"/>
              <a:pPr>
                <a:defRPr/>
              </a:pPr>
              <a:t>6/22/2018</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C7785C6-7922-4448-8FEA-3F80FEBACC63}" type="slidenum">
              <a:rPr lang="en-US" altLang="en-US"/>
              <a:pPr>
                <a:defRPr/>
              </a:pPr>
              <a:t>‹#›</a:t>
            </a:fld>
            <a:endParaRPr lang="en-US" altLang="en-US"/>
          </a:p>
        </p:txBody>
      </p:sp>
    </p:spTree>
    <p:extLst>
      <p:ext uri="{BB962C8B-B14F-4D97-AF65-F5344CB8AC3E}">
        <p14:creationId xmlns:p14="http://schemas.microsoft.com/office/powerpoint/2010/main" val="27817163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93725" y="1905000"/>
            <a:ext cx="396875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14875" y="1905000"/>
            <a:ext cx="396875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2CA99DF4-4DCA-4EC9-BEF0-80DBD36F4861}" type="datetime1">
              <a:rPr lang="en-US"/>
              <a:pPr>
                <a:defRPr/>
              </a:pPr>
              <a:t>6/22/2018</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5A08269-D64E-4956-9C4C-70666AD204D3}" type="slidenum">
              <a:rPr lang="en-US" altLang="en-US"/>
              <a:pPr>
                <a:defRPr/>
              </a:pPr>
              <a:t>‹#›</a:t>
            </a:fld>
            <a:endParaRPr lang="en-US" altLang="en-US"/>
          </a:p>
        </p:txBody>
      </p:sp>
    </p:spTree>
    <p:extLst>
      <p:ext uri="{BB962C8B-B14F-4D97-AF65-F5344CB8AC3E}">
        <p14:creationId xmlns:p14="http://schemas.microsoft.com/office/powerpoint/2010/main" val="4750089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BC122457-E0B1-4A21-AE69-F241F458CDD3}" type="datetime1">
              <a:rPr lang="en-US"/>
              <a:pPr>
                <a:defRPr/>
              </a:pPr>
              <a:t>6/22/2018</a:t>
            </a:fld>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A4F07F6-2D8D-43F5-BCC1-E933E8BBBDF0}" type="slidenum">
              <a:rPr lang="en-US" altLang="en-US"/>
              <a:pPr>
                <a:defRPr/>
              </a:pPr>
              <a:t>‹#›</a:t>
            </a:fld>
            <a:endParaRPr lang="en-US" altLang="en-US"/>
          </a:p>
        </p:txBody>
      </p:sp>
    </p:spTree>
    <p:extLst>
      <p:ext uri="{BB962C8B-B14F-4D97-AF65-F5344CB8AC3E}">
        <p14:creationId xmlns:p14="http://schemas.microsoft.com/office/powerpoint/2010/main" val="3295105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32876B53-6A34-4860-BFD5-557E544176B4}" type="datetime1">
              <a:rPr lang="en-US"/>
              <a:pPr>
                <a:defRPr/>
              </a:pPr>
              <a:t>6/22/2018</a:t>
            </a:fld>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2B818C1-9388-4ED2-BB6A-C0455F6E2572}" type="slidenum">
              <a:rPr lang="en-US" altLang="en-US"/>
              <a:pPr>
                <a:defRPr/>
              </a:pPr>
              <a:t>‹#›</a:t>
            </a:fld>
            <a:endParaRPr lang="en-US" altLang="en-US"/>
          </a:p>
        </p:txBody>
      </p:sp>
    </p:spTree>
    <p:extLst>
      <p:ext uri="{BB962C8B-B14F-4D97-AF65-F5344CB8AC3E}">
        <p14:creationId xmlns:p14="http://schemas.microsoft.com/office/powerpoint/2010/main" val="2936344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141D0956-0F36-4E76-9AF9-6EFA40EA3654}" type="datetime1">
              <a:rPr lang="en-US"/>
              <a:pPr>
                <a:defRPr/>
              </a:pPr>
              <a:t>6/22/2018</a:t>
            </a:fld>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1834264-74FA-4255-B06F-84FAAC08BE13}" type="slidenum">
              <a:rPr lang="en-US" altLang="en-US"/>
              <a:pPr>
                <a:defRPr/>
              </a:pPr>
              <a:t>‹#›</a:t>
            </a:fld>
            <a:endParaRPr lang="en-US" altLang="en-US"/>
          </a:p>
        </p:txBody>
      </p:sp>
    </p:spTree>
    <p:extLst>
      <p:ext uri="{BB962C8B-B14F-4D97-AF65-F5344CB8AC3E}">
        <p14:creationId xmlns:p14="http://schemas.microsoft.com/office/powerpoint/2010/main" val="37596576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A5EC291-DF27-4C04-8704-105BCB2B0790}" type="datetime1">
              <a:rPr lang="en-US"/>
              <a:pPr>
                <a:defRPr/>
              </a:pPr>
              <a:t>6/22/2018</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0668644-47F8-4242-B9D1-2BAE35809A19}" type="slidenum">
              <a:rPr lang="en-US" altLang="en-US"/>
              <a:pPr>
                <a:defRPr/>
              </a:pPr>
              <a:t>‹#›</a:t>
            </a:fld>
            <a:endParaRPr lang="en-US" altLang="en-US"/>
          </a:p>
        </p:txBody>
      </p:sp>
    </p:spTree>
    <p:extLst>
      <p:ext uri="{BB962C8B-B14F-4D97-AF65-F5344CB8AC3E}">
        <p14:creationId xmlns:p14="http://schemas.microsoft.com/office/powerpoint/2010/main" val="26543795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DE403FA-A1F7-4B0E-B965-8AF608DB52B3}" type="datetime1">
              <a:rPr lang="en-US"/>
              <a:pPr>
                <a:defRPr/>
              </a:pPr>
              <a:t>6/22/2018</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E17EF39-D413-4492-8FFE-268DD2C5A17C}" type="slidenum">
              <a:rPr lang="en-US" altLang="en-US"/>
              <a:pPr>
                <a:defRPr/>
              </a:pPr>
              <a:t>‹#›</a:t>
            </a:fld>
            <a:endParaRPr lang="en-US" altLang="en-US"/>
          </a:p>
        </p:txBody>
      </p:sp>
    </p:spTree>
    <p:extLst>
      <p:ext uri="{BB962C8B-B14F-4D97-AF65-F5344CB8AC3E}">
        <p14:creationId xmlns:p14="http://schemas.microsoft.com/office/powerpoint/2010/main" val="35537797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w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2.wmf"/><Relationship Id="rId2" Type="http://schemas.openxmlformats.org/officeDocument/2006/relationships/slideLayout" Target="../slideLayouts/slideLayout13.xml"/><Relationship Id="rId16" Type="http://schemas.openxmlformats.org/officeDocument/2006/relationships/image" Target="../media/image1.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oleObject" Target="../embeddings/oleObject1.bin"/><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2772" name="Rectangle 4"/>
          <p:cNvSpPr>
            <a:spLocks noGrp="1" noChangeArrowheads="1"/>
          </p:cNvSpPr>
          <p:nvPr>
            <p:ph type="dt" sz="half" idx="2"/>
          </p:nvPr>
        </p:nvSpPr>
        <p:spPr bwMode="auto">
          <a:xfrm>
            <a:off x="457200" y="645795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ＭＳ Ｐゴシック" pitchFamily="48" charset="-128"/>
              </a:defRPr>
            </a:lvl1pPr>
          </a:lstStyle>
          <a:p>
            <a:pPr>
              <a:defRPr/>
            </a:pPr>
            <a:fld id="{D30F5DF2-3CF3-4018-A017-AA9BD0CCB3A9}" type="datetime1">
              <a:rPr lang="en-US"/>
              <a:pPr>
                <a:defRPr/>
              </a:pPr>
              <a:t>6/22/2018</a:t>
            </a:fld>
            <a:endParaRPr lang="en-US" dirty="0"/>
          </a:p>
        </p:txBody>
      </p:sp>
      <p:sp>
        <p:nvSpPr>
          <p:cNvPr id="32773" name="Rectangle 5"/>
          <p:cNvSpPr>
            <a:spLocks noGrp="1" noChangeArrowheads="1"/>
          </p:cNvSpPr>
          <p:nvPr>
            <p:ph type="ftr" sz="quarter" idx="3"/>
          </p:nvPr>
        </p:nvSpPr>
        <p:spPr bwMode="auto">
          <a:xfrm>
            <a:off x="3124200" y="6457950"/>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ＭＳ Ｐゴシック" pitchFamily="48" charset="-128"/>
              </a:defRPr>
            </a:lvl1pPr>
          </a:lstStyle>
          <a:p>
            <a:pPr>
              <a:defRPr/>
            </a:pPr>
            <a:endParaRPr lang="en-US"/>
          </a:p>
        </p:txBody>
      </p:sp>
      <p:sp>
        <p:nvSpPr>
          <p:cNvPr id="32774" name="Rectangle 6"/>
          <p:cNvSpPr>
            <a:spLocks noGrp="1" noChangeArrowheads="1"/>
          </p:cNvSpPr>
          <p:nvPr>
            <p:ph type="sldNum" sz="quarter" idx="4"/>
          </p:nvPr>
        </p:nvSpPr>
        <p:spPr bwMode="auto">
          <a:xfrm>
            <a:off x="6781800" y="6496050"/>
            <a:ext cx="2133600"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751869D5-8498-4B13-91F9-67FAD37F5B56}" type="slidenum">
              <a:rPr lang="en-US" altLang="en-US"/>
              <a:pPr>
                <a:defRPr/>
              </a:pPr>
              <a:t>‹#›</a:t>
            </a:fld>
            <a:endParaRPr lang="en-US" altLang="en-US"/>
          </a:p>
        </p:txBody>
      </p:sp>
      <p:sp>
        <p:nvSpPr>
          <p:cNvPr id="1029" name="Rectangle 3"/>
          <p:cNvSpPr>
            <a:spLocks noGrp="1" noChangeArrowheads="1"/>
          </p:cNvSpPr>
          <p:nvPr>
            <p:ph type="body" idx="1"/>
          </p:nvPr>
        </p:nvSpPr>
        <p:spPr bwMode="auto">
          <a:xfrm>
            <a:off x="593725" y="1905000"/>
            <a:ext cx="80899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0" name="Rectangle 28"/>
          <p:cNvSpPr>
            <a:spLocks noChangeArrowheads="1"/>
          </p:cNvSpPr>
          <p:nvPr userDrawn="1"/>
        </p:nvSpPr>
        <p:spPr bwMode="auto">
          <a:xfrm>
            <a:off x="228600" y="228600"/>
            <a:ext cx="8686800" cy="1371600"/>
          </a:xfrm>
          <a:prstGeom prst="rect">
            <a:avLst/>
          </a:prstGeom>
          <a:solidFill>
            <a:srgbClr val="1D175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b="1">
                <a:solidFill>
                  <a:srgbClr val="0079C1"/>
                </a:solidFill>
                <a:latin typeface="Arial" charset="0"/>
                <a:ea typeface="ＭＳ Ｐゴシック" pitchFamily="48" charset="-128"/>
              </a:defRPr>
            </a:lvl1pPr>
            <a:lvl2pPr marL="742950" indent="-285750" eaLnBrk="0" hangingPunct="0">
              <a:defRPr sz="2800" b="1">
                <a:solidFill>
                  <a:srgbClr val="0079C1"/>
                </a:solidFill>
                <a:latin typeface="Arial" charset="0"/>
                <a:ea typeface="ＭＳ Ｐゴシック" pitchFamily="48" charset="-128"/>
              </a:defRPr>
            </a:lvl2pPr>
            <a:lvl3pPr marL="1143000" indent="-228600" eaLnBrk="0" hangingPunct="0">
              <a:defRPr sz="2800" b="1">
                <a:solidFill>
                  <a:srgbClr val="0079C1"/>
                </a:solidFill>
                <a:latin typeface="Arial" charset="0"/>
                <a:ea typeface="ＭＳ Ｐゴシック" pitchFamily="48" charset="-128"/>
              </a:defRPr>
            </a:lvl3pPr>
            <a:lvl4pPr marL="1600200" indent="-228600" eaLnBrk="0" hangingPunct="0">
              <a:defRPr sz="2800" b="1">
                <a:solidFill>
                  <a:srgbClr val="0079C1"/>
                </a:solidFill>
                <a:latin typeface="Arial" charset="0"/>
                <a:ea typeface="ＭＳ Ｐゴシック" pitchFamily="48" charset="-128"/>
              </a:defRPr>
            </a:lvl4pPr>
            <a:lvl5pPr marL="2057400" indent="-228600" eaLnBrk="0" hangingPunct="0">
              <a:defRPr sz="2800" b="1">
                <a:solidFill>
                  <a:srgbClr val="0079C1"/>
                </a:solidFill>
                <a:latin typeface="Arial" charset="0"/>
                <a:ea typeface="ＭＳ Ｐゴシック" pitchFamily="48" charset="-128"/>
              </a:defRPr>
            </a:lvl5pPr>
            <a:lvl6pPr marL="2514600" indent="-228600" eaLnBrk="0" fontAlgn="base" hangingPunct="0">
              <a:spcBef>
                <a:spcPct val="0"/>
              </a:spcBef>
              <a:spcAft>
                <a:spcPct val="0"/>
              </a:spcAft>
              <a:defRPr sz="2800" b="1">
                <a:solidFill>
                  <a:srgbClr val="0079C1"/>
                </a:solidFill>
                <a:latin typeface="Arial" charset="0"/>
                <a:ea typeface="ＭＳ Ｐゴシック" pitchFamily="48" charset="-128"/>
              </a:defRPr>
            </a:lvl6pPr>
            <a:lvl7pPr marL="2971800" indent="-228600" eaLnBrk="0" fontAlgn="base" hangingPunct="0">
              <a:spcBef>
                <a:spcPct val="0"/>
              </a:spcBef>
              <a:spcAft>
                <a:spcPct val="0"/>
              </a:spcAft>
              <a:defRPr sz="2800" b="1">
                <a:solidFill>
                  <a:srgbClr val="0079C1"/>
                </a:solidFill>
                <a:latin typeface="Arial" charset="0"/>
                <a:ea typeface="ＭＳ Ｐゴシック" pitchFamily="48" charset="-128"/>
              </a:defRPr>
            </a:lvl7pPr>
            <a:lvl8pPr marL="3429000" indent="-228600" eaLnBrk="0" fontAlgn="base" hangingPunct="0">
              <a:spcBef>
                <a:spcPct val="0"/>
              </a:spcBef>
              <a:spcAft>
                <a:spcPct val="0"/>
              </a:spcAft>
              <a:defRPr sz="2800" b="1">
                <a:solidFill>
                  <a:srgbClr val="0079C1"/>
                </a:solidFill>
                <a:latin typeface="Arial" charset="0"/>
                <a:ea typeface="ＭＳ Ｐゴシック" pitchFamily="48" charset="-128"/>
              </a:defRPr>
            </a:lvl8pPr>
            <a:lvl9pPr marL="3886200" indent="-228600" eaLnBrk="0" fontAlgn="base" hangingPunct="0">
              <a:spcBef>
                <a:spcPct val="0"/>
              </a:spcBef>
              <a:spcAft>
                <a:spcPct val="0"/>
              </a:spcAft>
              <a:defRPr sz="2800" b="1">
                <a:solidFill>
                  <a:srgbClr val="0079C1"/>
                </a:solidFill>
                <a:latin typeface="Arial" charset="0"/>
                <a:ea typeface="ＭＳ Ｐゴシック" pitchFamily="48" charset="-128"/>
              </a:defRPr>
            </a:lvl9pPr>
          </a:lstStyle>
          <a:p>
            <a:pPr eaLnBrk="1" hangingPunct="1">
              <a:defRPr/>
            </a:pPr>
            <a:endParaRPr lang="en-US" altLang="en-US" dirty="0"/>
          </a:p>
        </p:txBody>
      </p:sp>
      <p:sp>
        <p:nvSpPr>
          <p:cNvPr id="1031" name="Rectangle 5"/>
          <p:cNvSpPr>
            <a:spLocks noGrp="1" noChangeArrowheads="1"/>
          </p:cNvSpPr>
          <p:nvPr>
            <p:ph type="title"/>
          </p:nvPr>
        </p:nvSpPr>
        <p:spPr bwMode="auto">
          <a:xfrm>
            <a:off x="571500" y="800100"/>
            <a:ext cx="59817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GB" altLang="en-US"/>
              <a:t>Click to edit Master title style</a:t>
            </a:r>
          </a:p>
        </p:txBody>
      </p:sp>
      <p:pic>
        <p:nvPicPr>
          <p:cNvPr id="1032" name="Picture 31" descr="PPT_bars"/>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14300" y="5918200"/>
            <a:ext cx="891540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34" descr="NG_HWHFY_white"/>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6810375" y="593725"/>
            <a:ext cx="180022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024" r:id="rId1"/>
    <p:sldLayoutId id="2147485003" r:id="rId2"/>
    <p:sldLayoutId id="2147485004" r:id="rId3"/>
    <p:sldLayoutId id="2147485005" r:id="rId4"/>
    <p:sldLayoutId id="2147485006" r:id="rId5"/>
    <p:sldLayoutId id="2147485007" r:id="rId6"/>
    <p:sldLayoutId id="2147485008" r:id="rId7"/>
    <p:sldLayoutId id="2147485009" r:id="rId8"/>
    <p:sldLayoutId id="2147485010" r:id="rId9"/>
    <p:sldLayoutId id="2147485011" r:id="rId10"/>
    <p:sldLayoutId id="2147485012" r:id="rId11"/>
  </p:sldLayoutIdLst>
  <p:hf hdr="0" ftr="0" dt="0"/>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ea typeface="ＭＳ Ｐゴシック" pitchFamily="48" charset="-128"/>
        </a:defRPr>
      </a:lvl2pPr>
      <a:lvl3pPr algn="l" rtl="0" eaLnBrk="0" fontAlgn="base" hangingPunct="0">
        <a:spcBef>
          <a:spcPct val="0"/>
        </a:spcBef>
        <a:spcAft>
          <a:spcPct val="0"/>
        </a:spcAft>
        <a:defRPr sz="2800" b="1">
          <a:solidFill>
            <a:schemeClr val="bg1"/>
          </a:solidFill>
          <a:latin typeface="Arial" charset="0"/>
          <a:ea typeface="ＭＳ Ｐゴシック" pitchFamily="48" charset="-128"/>
        </a:defRPr>
      </a:lvl3pPr>
      <a:lvl4pPr algn="l" rtl="0" eaLnBrk="0" fontAlgn="base" hangingPunct="0">
        <a:spcBef>
          <a:spcPct val="0"/>
        </a:spcBef>
        <a:spcAft>
          <a:spcPct val="0"/>
        </a:spcAft>
        <a:defRPr sz="2800" b="1">
          <a:solidFill>
            <a:schemeClr val="bg1"/>
          </a:solidFill>
          <a:latin typeface="Arial" charset="0"/>
          <a:ea typeface="ＭＳ Ｐゴシック" pitchFamily="48" charset="-128"/>
        </a:defRPr>
      </a:lvl4pPr>
      <a:lvl5pPr algn="l" rtl="0" eaLnBrk="0" fontAlgn="base" hangingPunct="0">
        <a:spcBef>
          <a:spcPct val="0"/>
        </a:spcBef>
        <a:spcAft>
          <a:spcPct val="0"/>
        </a:spcAft>
        <a:defRPr sz="2800" b="1">
          <a:solidFill>
            <a:schemeClr val="bg1"/>
          </a:solidFill>
          <a:latin typeface="Arial" charset="0"/>
          <a:ea typeface="ＭＳ Ｐゴシック" pitchFamily="48" charset="-128"/>
        </a:defRPr>
      </a:lvl5pPr>
      <a:lvl6pPr marL="457200" algn="l" rtl="0" fontAlgn="base">
        <a:spcBef>
          <a:spcPct val="0"/>
        </a:spcBef>
        <a:spcAft>
          <a:spcPct val="0"/>
        </a:spcAft>
        <a:defRPr sz="2800" b="1">
          <a:solidFill>
            <a:schemeClr val="bg1"/>
          </a:solidFill>
          <a:latin typeface="Arial" charset="0"/>
          <a:ea typeface="ＭＳ Ｐゴシック" pitchFamily="48" charset="-128"/>
        </a:defRPr>
      </a:lvl6pPr>
      <a:lvl7pPr marL="914400" algn="l" rtl="0" fontAlgn="base">
        <a:spcBef>
          <a:spcPct val="0"/>
        </a:spcBef>
        <a:spcAft>
          <a:spcPct val="0"/>
        </a:spcAft>
        <a:defRPr sz="2800" b="1">
          <a:solidFill>
            <a:schemeClr val="bg1"/>
          </a:solidFill>
          <a:latin typeface="Arial" charset="0"/>
          <a:ea typeface="ＭＳ Ｐゴシック" pitchFamily="48" charset="-128"/>
        </a:defRPr>
      </a:lvl7pPr>
      <a:lvl8pPr marL="1371600" algn="l" rtl="0" fontAlgn="base">
        <a:spcBef>
          <a:spcPct val="0"/>
        </a:spcBef>
        <a:spcAft>
          <a:spcPct val="0"/>
        </a:spcAft>
        <a:defRPr sz="2800" b="1">
          <a:solidFill>
            <a:schemeClr val="bg1"/>
          </a:solidFill>
          <a:latin typeface="Arial" charset="0"/>
          <a:ea typeface="ＭＳ Ｐゴシック" pitchFamily="48" charset="-128"/>
        </a:defRPr>
      </a:lvl8pPr>
      <a:lvl9pPr marL="1828800" algn="l" rtl="0" fontAlgn="base">
        <a:spcBef>
          <a:spcPct val="0"/>
        </a:spcBef>
        <a:spcAft>
          <a:spcPct val="0"/>
        </a:spcAft>
        <a:defRPr sz="2800" b="1">
          <a:solidFill>
            <a:schemeClr val="bg1"/>
          </a:solidFill>
          <a:latin typeface="Arial" charset="0"/>
          <a:ea typeface="ＭＳ Ｐゴシック" pitchFamily="48" charset="-128"/>
        </a:defRPr>
      </a:lvl9pPr>
    </p:titleStyle>
    <p:bodyStyle>
      <a:lvl1pPr marL="342900" indent="-342900" algn="l" rtl="0" eaLnBrk="0" fontAlgn="base" hangingPunct="0">
        <a:spcBef>
          <a:spcPct val="0"/>
        </a:spcBef>
        <a:spcAft>
          <a:spcPct val="50000"/>
        </a:spcAft>
        <a:buClr>
          <a:srgbClr val="0079C1"/>
        </a:buClr>
        <a:buFont typeface="Wingdings 2" pitchFamily="18" charset="2"/>
        <a:buChar char="¾"/>
        <a:defRPr sz="2200">
          <a:solidFill>
            <a:schemeClr val="tx2"/>
          </a:solidFill>
          <a:latin typeface="+mn-lt"/>
          <a:ea typeface="+mn-ea"/>
          <a:cs typeface="+mn-cs"/>
        </a:defRPr>
      </a:lvl1pPr>
      <a:lvl2pPr marL="742950" indent="-285750" algn="l" rtl="0" eaLnBrk="0" fontAlgn="base" hangingPunct="0">
        <a:spcBef>
          <a:spcPct val="0"/>
        </a:spcBef>
        <a:spcAft>
          <a:spcPct val="50000"/>
        </a:spcAft>
        <a:buClr>
          <a:srgbClr val="0079C1"/>
        </a:buClr>
        <a:buFont typeface="Wingdings 2" pitchFamily="18" charset="2"/>
        <a:buChar char="¾"/>
        <a:defRPr sz="2200">
          <a:solidFill>
            <a:schemeClr val="tx2"/>
          </a:solidFill>
          <a:latin typeface="+mn-lt"/>
          <a:ea typeface="+mn-ea"/>
        </a:defRPr>
      </a:lvl2pPr>
      <a:lvl3pPr marL="1143000" indent="-228600" algn="l" rtl="0" eaLnBrk="0" fontAlgn="base" hangingPunct="0">
        <a:spcBef>
          <a:spcPct val="0"/>
        </a:spcBef>
        <a:spcAft>
          <a:spcPct val="50000"/>
        </a:spcAft>
        <a:buClr>
          <a:srgbClr val="0079C1"/>
        </a:buClr>
        <a:buFont typeface="Wingdings 2" pitchFamily="18" charset="2"/>
        <a:buChar char="¾"/>
        <a:defRPr sz="2000">
          <a:solidFill>
            <a:schemeClr val="tx2"/>
          </a:solidFill>
          <a:latin typeface="+mn-lt"/>
          <a:ea typeface="+mn-ea"/>
        </a:defRPr>
      </a:lvl3pPr>
      <a:lvl4pPr marL="1600200" indent="-228600" algn="l" rtl="0" eaLnBrk="0" fontAlgn="base" hangingPunct="0">
        <a:spcBef>
          <a:spcPct val="0"/>
        </a:spcBef>
        <a:spcAft>
          <a:spcPct val="50000"/>
        </a:spcAft>
        <a:buClr>
          <a:srgbClr val="0079C1"/>
        </a:buClr>
        <a:buFont typeface="Wingdings 2" pitchFamily="18" charset="2"/>
        <a:buChar char="¾"/>
        <a:defRPr>
          <a:solidFill>
            <a:schemeClr val="tx2"/>
          </a:solidFill>
          <a:latin typeface="+mn-lt"/>
          <a:ea typeface="+mn-ea"/>
        </a:defRPr>
      </a:lvl4pPr>
      <a:lvl5pPr marL="20574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5pPr>
      <a:lvl6pPr marL="25146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6pPr>
      <a:lvl7pPr marL="29718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7pPr>
      <a:lvl8pPr marL="34290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8pPr>
      <a:lvl9pPr marL="38862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0369" name="Rectangle 17"/>
          <p:cNvSpPr>
            <a:spLocks noGrp="1" noChangeArrowheads="1"/>
          </p:cNvSpPr>
          <p:nvPr>
            <p:ph type="dt" sz="half" idx="2"/>
          </p:nvPr>
        </p:nvSpPr>
        <p:spPr bwMode="auto">
          <a:xfrm>
            <a:off x="457200" y="645795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ＭＳ Ｐゴシック" pitchFamily="48" charset="-128"/>
              </a:defRPr>
            </a:lvl1pPr>
          </a:lstStyle>
          <a:p>
            <a:pPr>
              <a:defRPr/>
            </a:pPr>
            <a:fld id="{B1611C59-16D9-44DF-9691-2039425381CD}" type="datetime1">
              <a:rPr lang="en-US"/>
              <a:pPr>
                <a:defRPr/>
              </a:pPr>
              <a:t>6/22/2018</a:t>
            </a:fld>
            <a:endParaRPr lang="en-US" dirty="0"/>
          </a:p>
        </p:txBody>
      </p:sp>
      <p:sp>
        <p:nvSpPr>
          <p:cNvPr id="100370" name="Rectangle 18"/>
          <p:cNvSpPr>
            <a:spLocks noGrp="1" noChangeArrowheads="1"/>
          </p:cNvSpPr>
          <p:nvPr>
            <p:ph type="ftr" sz="quarter" idx="3"/>
          </p:nvPr>
        </p:nvSpPr>
        <p:spPr bwMode="auto">
          <a:xfrm>
            <a:off x="3124200" y="6457950"/>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ＭＳ Ｐゴシック" pitchFamily="48" charset="-128"/>
              </a:defRPr>
            </a:lvl1pPr>
          </a:lstStyle>
          <a:p>
            <a:pPr>
              <a:defRPr/>
            </a:pPr>
            <a:endParaRPr lang="en-US"/>
          </a:p>
        </p:txBody>
      </p:sp>
      <p:sp>
        <p:nvSpPr>
          <p:cNvPr id="100371" name="Rectangle 19"/>
          <p:cNvSpPr>
            <a:spLocks noGrp="1" noChangeArrowheads="1"/>
          </p:cNvSpPr>
          <p:nvPr>
            <p:ph type="sldNum" sz="quarter" idx="4"/>
          </p:nvPr>
        </p:nvSpPr>
        <p:spPr bwMode="auto">
          <a:xfrm>
            <a:off x="6781800" y="6496050"/>
            <a:ext cx="2133600"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C4C233A6-E4F3-4834-B5A8-E2A4F7ABC4F1}" type="slidenum">
              <a:rPr lang="en-US" altLang="en-US"/>
              <a:pPr>
                <a:defRPr/>
              </a:pPr>
              <a:t>‹#›</a:t>
            </a:fld>
            <a:endParaRPr lang="en-US" altLang="en-US"/>
          </a:p>
        </p:txBody>
      </p:sp>
      <p:sp>
        <p:nvSpPr>
          <p:cNvPr id="2053" name="Rectangle 3"/>
          <p:cNvSpPr>
            <a:spLocks noGrp="1" noChangeArrowheads="1"/>
          </p:cNvSpPr>
          <p:nvPr>
            <p:ph type="body" idx="1"/>
          </p:nvPr>
        </p:nvSpPr>
        <p:spPr bwMode="auto">
          <a:xfrm>
            <a:off x="593725" y="1905000"/>
            <a:ext cx="80899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graphicFrame>
        <p:nvGraphicFramePr>
          <p:cNvPr id="2054" name="Base" hidden="1"/>
          <p:cNvGraphicFramePr>
            <a:graphicFrameLocks/>
          </p:cNvGraphicFramePr>
          <p:nvPr userDrawn="1"/>
        </p:nvGraphicFramePr>
        <p:xfrm>
          <a:off x="1524000" y="1397000"/>
          <a:ext cx="6096000" cy="4064000"/>
        </p:xfrm>
        <a:graphic>
          <a:graphicData uri="http://schemas.openxmlformats.org/presentationml/2006/ole">
            <mc:AlternateContent xmlns:mc="http://schemas.openxmlformats.org/markup-compatibility/2006">
              <mc:Choice xmlns:v="urn:schemas-microsoft-com:vml" Requires="v">
                <p:oleObj spid="_x0000_s2064" name="Presentation" r:id="rId15" imgW="0" imgH="0" progId="PowerPoint.Show.8">
                  <p:embed/>
                </p:oleObj>
              </mc:Choice>
              <mc:Fallback>
                <p:oleObj name="Presentation" r:id="rId15" imgW="0" imgH="0" progId="PowerPoint.Show.8">
                  <p:embed/>
                  <p:pic>
                    <p:nvPicPr>
                      <p:cNvPr id="0" name="Base" hidden="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524000" y="1397000"/>
                        <a:ext cx="6096000"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55" name="Rectangle 22"/>
          <p:cNvSpPr>
            <a:spLocks noChangeArrowheads="1"/>
          </p:cNvSpPr>
          <p:nvPr userDrawn="1"/>
        </p:nvSpPr>
        <p:spPr bwMode="auto">
          <a:xfrm>
            <a:off x="228600" y="228600"/>
            <a:ext cx="8686800" cy="1371600"/>
          </a:xfrm>
          <a:prstGeom prst="rect">
            <a:avLst/>
          </a:prstGeom>
          <a:solidFill>
            <a:srgbClr val="1D175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b="1">
                <a:solidFill>
                  <a:srgbClr val="0079C1"/>
                </a:solidFill>
                <a:latin typeface="Arial" charset="0"/>
                <a:ea typeface="ＭＳ Ｐゴシック" pitchFamily="48" charset="-128"/>
              </a:defRPr>
            </a:lvl1pPr>
            <a:lvl2pPr marL="742950" indent="-285750" eaLnBrk="0" hangingPunct="0">
              <a:defRPr sz="2800" b="1">
                <a:solidFill>
                  <a:srgbClr val="0079C1"/>
                </a:solidFill>
                <a:latin typeface="Arial" charset="0"/>
                <a:ea typeface="ＭＳ Ｐゴシック" pitchFamily="48" charset="-128"/>
              </a:defRPr>
            </a:lvl2pPr>
            <a:lvl3pPr marL="1143000" indent="-228600" eaLnBrk="0" hangingPunct="0">
              <a:defRPr sz="2800" b="1">
                <a:solidFill>
                  <a:srgbClr val="0079C1"/>
                </a:solidFill>
                <a:latin typeface="Arial" charset="0"/>
                <a:ea typeface="ＭＳ Ｐゴシック" pitchFamily="48" charset="-128"/>
              </a:defRPr>
            </a:lvl3pPr>
            <a:lvl4pPr marL="1600200" indent="-228600" eaLnBrk="0" hangingPunct="0">
              <a:defRPr sz="2800" b="1">
                <a:solidFill>
                  <a:srgbClr val="0079C1"/>
                </a:solidFill>
                <a:latin typeface="Arial" charset="0"/>
                <a:ea typeface="ＭＳ Ｐゴシック" pitchFamily="48" charset="-128"/>
              </a:defRPr>
            </a:lvl4pPr>
            <a:lvl5pPr marL="2057400" indent="-228600" eaLnBrk="0" hangingPunct="0">
              <a:defRPr sz="2800" b="1">
                <a:solidFill>
                  <a:srgbClr val="0079C1"/>
                </a:solidFill>
                <a:latin typeface="Arial" charset="0"/>
                <a:ea typeface="ＭＳ Ｐゴシック" pitchFamily="48" charset="-128"/>
              </a:defRPr>
            </a:lvl5pPr>
            <a:lvl6pPr marL="2514600" indent="-228600" eaLnBrk="0" fontAlgn="base" hangingPunct="0">
              <a:spcBef>
                <a:spcPct val="0"/>
              </a:spcBef>
              <a:spcAft>
                <a:spcPct val="0"/>
              </a:spcAft>
              <a:defRPr sz="2800" b="1">
                <a:solidFill>
                  <a:srgbClr val="0079C1"/>
                </a:solidFill>
                <a:latin typeface="Arial" charset="0"/>
                <a:ea typeface="ＭＳ Ｐゴシック" pitchFamily="48" charset="-128"/>
              </a:defRPr>
            </a:lvl6pPr>
            <a:lvl7pPr marL="2971800" indent="-228600" eaLnBrk="0" fontAlgn="base" hangingPunct="0">
              <a:spcBef>
                <a:spcPct val="0"/>
              </a:spcBef>
              <a:spcAft>
                <a:spcPct val="0"/>
              </a:spcAft>
              <a:defRPr sz="2800" b="1">
                <a:solidFill>
                  <a:srgbClr val="0079C1"/>
                </a:solidFill>
                <a:latin typeface="Arial" charset="0"/>
                <a:ea typeface="ＭＳ Ｐゴシック" pitchFamily="48" charset="-128"/>
              </a:defRPr>
            </a:lvl7pPr>
            <a:lvl8pPr marL="3429000" indent="-228600" eaLnBrk="0" fontAlgn="base" hangingPunct="0">
              <a:spcBef>
                <a:spcPct val="0"/>
              </a:spcBef>
              <a:spcAft>
                <a:spcPct val="0"/>
              </a:spcAft>
              <a:defRPr sz="2800" b="1">
                <a:solidFill>
                  <a:srgbClr val="0079C1"/>
                </a:solidFill>
                <a:latin typeface="Arial" charset="0"/>
                <a:ea typeface="ＭＳ Ｐゴシック" pitchFamily="48" charset="-128"/>
              </a:defRPr>
            </a:lvl8pPr>
            <a:lvl9pPr marL="3886200" indent="-228600" eaLnBrk="0" fontAlgn="base" hangingPunct="0">
              <a:spcBef>
                <a:spcPct val="0"/>
              </a:spcBef>
              <a:spcAft>
                <a:spcPct val="0"/>
              </a:spcAft>
              <a:defRPr sz="2800" b="1">
                <a:solidFill>
                  <a:srgbClr val="0079C1"/>
                </a:solidFill>
                <a:latin typeface="Arial" charset="0"/>
                <a:ea typeface="ＭＳ Ｐゴシック" pitchFamily="48" charset="-128"/>
              </a:defRPr>
            </a:lvl9pPr>
          </a:lstStyle>
          <a:p>
            <a:pPr eaLnBrk="1" hangingPunct="1">
              <a:defRPr/>
            </a:pPr>
            <a:endParaRPr lang="en-US" altLang="en-US" dirty="0"/>
          </a:p>
        </p:txBody>
      </p:sp>
      <p:sp>
        <p:nvSpPr>
          <p:cNvPr id="2056" name="Rectangle 5"/>
          <p:cNvSpPr>
            <a:spLocks noGrp="1" noChangeArrowheads="1"/>
          </p:cNvSpPr>
          <p:nvPr>
            <p:ph type="title"/>
          </p:nvPr>
        </p:nvSpPr>
        <p:spPr bwMode="auto">
          <a:xfrm>
            <a:off x="571500" y="800100"/>
            <a:ext cx="59817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p>
            <a:pPr lvl="0"/>
            <a:r>
              <a:rPr lang="en-GB" altLang="en-US"/>
              <a:t>Click to edit Master title style</a:t>
            </a:r>
          </a:p>
        </p:txBody>
      </p:sp>
      <p:pic>
        <p:nvPicPr>
          <p:cNvPr id="2057" name="Picture 24" descr="PPT_bars"/>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14300" y="5918200"/>
            <a:ext cx="891540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26" descr="NG_HWHFY_white"/>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6810375" y="593725"/>
            <a:ext cx="180022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025" r:id="rId1"/>
    <p:sldLayoutId id="2147485013" r:id="rId2"/>
    <p:sldLayoutId id="2147485014" r:id="rId3"/>
    <p:sldLayoutId id="2147485015" r:id="rId4"/>
    <p:sldLayoutId id="2147485016" r:id="rId5"/>
    <p:sldLayoutId id="2147485017" r:id="rId6"/>
    <p:sldLayoutId id="2147485018" r:id="rId7"/>
    <p:sldLayoutId id="2147485019" r:id="rId8"/>
    <p:sldLayoutId id="2147485020" r:id="rId9"/>
    <p:sldLayoutId id="2147485021" r:id="rId10"/>
    <p:sldLayoutId id="2147485022" r:id="rId11"/>
    <p:sldLayoutId id="2147485023" r:id="rId12"/>
  </p:sldLayoutIdLst>
  <p:hf hdr="0" ftr="0" dt="0"/>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ea typeface="ＭＳ Ｐゴシック" pitchFamily="48" charset="-128"/>
        </a:defRPr>
      </a:lvl2pPr>
      <a:lvl3pPr algn="l" rtl="0" eaLnBrk="0" fontAlgn="base" hangingPunct="0">
        <a:spcBef>
          <a:spcPct val="0"/>
        </a:spcBef>
        <a:spcAft>
          <a:spcPct val="0"/>
        </a:spcAft>
        <a:defRPr sz="2800" b="1">
          <a:solidFill>
            <a:schemeClr val="bg1"/>
          </a:solidFill>
          <a:latin typeface="Arial" charset="0"/>
          <a:ea typeface="ＭＳ Ｐゴシック" pitchFamily="48" charset="-128"/>
        </a:defRPr>
      </a:lvl3pPr>
      <a:lvl4pPr algn="l" rtl="0" eaLnBrk="0" fontAlgn="base" hangingPunct="0">
        <a:spcBef>
          <a:spcPct val="0"/>
        </a:spcBef>
        <a:spcAft>
          <a:spcPct val="0"/>
        </a:spcAft>
        <a:defRPr sz="2800" b="1">
          <a:solidFill>
            <a:schemeClr val="bg1"/>
          </a:solidFill>
          <a:latin typeface="Arial" charset="0"/>
          <a:ea typeface="ＭＳ Ｐゴシック" pitchFamily="48" charset="-128"/>
        </a:defRPr>
      </a:lvl4pPr>
      <a:lvl5pPr algn="l" rtl="0" eaLnBrk="0" fontAlgn="base" hangingPunct="0">
        <a:spcBef>
          <a:spcPct val="0"/>
        </a:spcBef>
        <a:spcAft>
          <a:spcPct val="0"/>
        </a:spcAft>
        <a:defRPr sz="2800" b="1">
          <a:solidFill>
            <a:schemeClr val="bg1"/>
          </a:solidFill>
          <a:latin typeface="Arial" charset="0"/>
          <a:ea typeface="ＭＳ Ｐゴシック" pitchFamily="48" charset="-128"/>
        </a:defRPr>
      </a:lvl5pPr>
      <a:lvl6pPr marL="457200" algn="l" rtl="0" fontAlgn="base">
        <a:spcBef>
          <a:spcPct val="0"/>
        </a:spcBef>
        <a:spcAft>
          <a:spcPct val="0"/>
        </a:spcAft>
        <a:defRPr sz="2800" b="1">
          <a:solidFill>
            <a:schemeClr val="bg1"/>
          </a:solidFill>
          <a:latin typeface="Arial" charset="0"/>
          <a:ea typeface="ＭＳ Ｐゴシック" pitchFamily="48" charset="-128"/>
        </a:defRPr>
      </a:lvl6pPr>
      <a:lvl7pPr marL="914400" algn="l" rtl="0" fontAlgn="base">
        <a:spcBef>
          <a:spcPct val="0"/>
        </a:spcBef>
        <a:spcAft>
          <a:spcPct val="0"/>
        </a:spcAft>
        <a:defRPr sz="2800" b="1">
          <a:solidFill>
            <a:schemeClr val="bg1"/>
          </a:solidFill>
          <a:latin typeface="Arial" charset="0"/>
          <a:ea typeface="ＭＳ Ｐゴシック" pitchFamily="48" charset="-128"/>
        </a:defRPr>
      </a:lvl7pPr>
      <a:lvl8pPr marL="1371600" algn="l" rtl="0" fontAlgn="base">
        <a:spcBef>
          <a:spcPct val="0"/>
        </a:spcBef>
        <a:spcAft>
          <a:spcPct val="0"/>
        </a:spcAft>
        <a:defRPr sz="2800" b="1">
          <a:solidFill>
            <a:schemeClr val="bg1"/>
          </a:solidFill>
          <a:latin typeface="Arial" charset="0"/>
          <a:ea typeface="ＭＳ Ｐゴシック" pitchFamily="48" charset="-128"/>
        </a:defRPr>
      </a:lvl8pPr>
      <a:lvl9pPr marL="1828800" algn="l" rtl="0" fontAlgn="base">
        <a:spcBef>
          <a:spcPct val="0"/>
        </a:spcBef>
        <a:spcAft>
          <a:spcPct val="0"/>
        </a:spcAft>
        <a:defRPr sz="2800" b="1">
          <a:solidFill>
            <a:schemeClr val="bg1"/>
          </a:solidFill>
          <a:latin typeface="Arial" charset="0"/>
          <a:ea typeface="ＭＳ Ｐゴシック" pitchFamily="48" charset="-128"/>
        </a:defRPr>
      </a:lvl9pPr>
    </p:titleStyle>
    <p:bodyStyle>
      <a:lvl1pPr marL="342900" indent="-342900" algn="l" rtl="0" eaLnBrk="0" fontAlgn="base" hangingPunct="0">
        <a:spcBef>
          <a:spcPct val="0"/>
        </a:spcBef>
        <a:spcAft>
          <a:spcPct val="50000"/>
        </a:spcAft>
        <a:buClr>
          <a:srgbClr val="0079C1"/>
        </a:buClr>
        <a:buFont typeface="Wingdings 2" pitchFamily="18" charset="2"/>
        <a:buChar char="¾"/>
        <a:defRPr sz="2200">
          <a:solidFill>
            <a:schemeClr val="tx2"/>
          </a:solidFill>
          <a:latin typeface="+mn-lt"/>
          <a:ea typeface="+mn-ea"/>
          <a:cs typeface="+mn-cs"/>
        </a:defRPr>
      </a:lvl1pPr>
      <a:lvl2pPr marL="742950" indent="-285750" algn="l" rtl="0" eaLnBrk="0" fontAlgn="base" hangingPunct="0">
        <a:spcBef>
          <a:spcPct val="0"/>
        </a:spcBef>
        <a:spcAft>
          <a:spcPct val="50000"/>
        </a:spcAft>
        <a:buClr>
          <a:srgbClr val="0079C1"/>
        </a:buClr>
        <a:buFont typeface="Wingdings 2" pitchFamily="18" charset="2"/>
        <a:buChar char="¾"/>
        <a:defRPr sz="2200">
          <a:solidFill>
            <a:schemeClr val="tx2"/>
          </a:solidFill>
          <a:latin typeface="+mn-lt"/>
          <a:ea typeface="+mn-ea"/>
        </a:defRPr>
      </a:lvl2pPr>
      <a:lvl3pPr marL="1143000" indent="-228600" algn="l" rtl="0" eaLnBrk="0" fontAlgn="base" hangingPunct="0">
        <a:spcBef>
          <a:spcPct val="0"/>
        </a:spcBef>
        <a:spcAft>
          <a:spcPct val="50000"/>
        </a:spcAft>
        <a:buClr>
          <a:srgbClr val="0079C1"/>
        </a:buClr>
        <a:buFont typeface="Wingdings 2" pitchFamily="18" charset="2"/>
        <a:buChar char="¾"/>
        <a:defRPr sz="2000">
          <a:solidFill>
            <a:schemeClr val="tx2"/>
          </a:solidFill>
          <a:latin typeface="+mn-lt"/>
          <a:ea typeface="+mn-ea"/>
        </a:defRPr>
      </a:lvl3pPr>
      <a:lvl4pPr marL="1600200" indent="-228600" algn="l" rtl="0" eaLnBrk="0" fontAlgn="base" hangingPunct="0">
        <a:spcBef>
          <a:spcPct val="0"/>
        </a:spcBef>
        <a:spcAft>
          <a:spcPct val="50000"/>
        </a:spcAft>
        <a:buClr>
          <a:srgbClr val="0079C1"/>
        </a:buClr>
        <a:buFont typeface="Wingdings 2" pitchFamily="18" charset="2"/>
        <a:buChar char="¾"/>
        <a:defRPr>
          <a:solidFill>
            <a:schemeClr val="tx2"/>
          </a:solidFill>
          <a:latin typeface="+mn-lt"/>
          <a:ea typeface="+mn-ea"/>
        </a:defRPr>
      </a:lvl4pPr>
      <a:lvl5pPr marL="20574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5pPr>
      <a:lvl6pPr marL="2514600" indent="-228600" algn="l" rtl="0" fontAlgn="base">
        <a:spcBef>
          <a:spcPct val="0"/>
        </a:spcBef>
        <a:spcAft>
          <a:spcPct val="50000"/>
        </a:spcAft>
        <a:buClr>
          <a:srgbClr val="0079C1"/>
        </a:buClr>
        <a:buFont typeface="Wingdings 2" pitchFamily="18" charset="2"/>
        <a:buChar char="¾"/>
        <a:defRPr sz="1600">
          <a:solidFill>
            <a:schemeClr val="tx2"/>
          </a:solidFill>
          <a:latin typeface="+mn-lt"/>
          <a:ea typeface="+mn-ea"/>
        </a:defRPr>
      </a:lvl6pPr>
      <a:lvl7pPr marL="2971800" indent="-228600" algn="l" rtl="0" fontAlgn="base">
        <a:spcBef>
          <a:spcPct val="0"/>
        </a:spcBef>
        <a:spcAft>
          <a:spcPct val="50000"/>
        </a:spcAft>
        <a:buClr>
          <a:srgbClr val="0079C1"/>
        </a:buClr>
        <a:buFont typeface="Wingdings 2" pitchFamily="18" charset="2"/>
        <a:buChar char="¾"/>
        <a:defRPr sz="1600">
          <a:solidFill>
            <a:schemeClr val="tx2"/>
          </a:solidFill>
          <a:latin typeface="+mn-lt"/>
          <a:ea typeface="+mn-ea"/>
        </a:defRPr>
      </a:lvl7pPr>
      <a:lvl8pPr marL="3429000" indent="-228600" algn="l" rtl="0" fontAlgn="base">
        <a:spcBef>
          <a:spcPct val="0"/>
        </a:spcBef>
        <a:spcAft>
          <a:spcPct val="50000"/>
        </a:spcAft>
        <a:buClr>
          <a:srgbClr val="0079C1"/>
        </a:buClr>
        <a:buFont typeface="Wingdings 2" pitchFamily="18" charset="2"/>
        <a:buChar char="¾"/>
        <a:defRPr sz="1600">
          <a:solidFill>
            <a:schemeClr val="tx2"/>
          </a:solidFill>
          <a:latin typeface="+mn-lt"/>
          <a:ea typeface="+mn-ea"/>
        </a:defRPr>
      </a:lvl8pPr>
      <a:lvl9pPr marL="3886200" indent="-228600" algn="l" rtl="0" fontAlgn="base">
        <a:spcBef>
          <a:spcPct val="0"/>
        </a:spcBef>
        <a:spcAft>
          <a:spcPct val="50000"/>
        </a:spcAft>
        <a:buClr>
          <a:srgbClr val="0079C1"/>
        </a:buClr>
        <a:buFont typeface="Wingdings 2" pitchFamily="18" charset="2"/>
        <a:buChar char="¾"/>
        <a:defRPr sz="1600">
          <a:solidFill>
            <a:schemeClr val="tx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1"/>
          <p:cNvSpPr>
            <a:spLocks noGrp="1" noChangeArrowheads="1"/>
          </p:cNvSpPr>
          <p:nvPr>
            <p:ph type="ctrTitle"/>
          </p:nvPr>
        </p:nvSpPr>
        <p:spPr>
          <a:xfrm>
            <a:off x="593725" y="1603375"/>
            <a:ext cx="7940675" cy="954088"/>
          </a:xfrm>
        </p:spPr>
        <p:txBody>
          <a:bodyPr/>
          <a:lstStyle/>
          <a:p>
            <a:pPr algn="ctr" eaLnBrk="1" hangingPunct="1"/>
            <a:r>
              <a:rPr lang="en-US" altLang="en-US"/>
              <a:t>Post-construction Submittals to Utility by Applicant</a:t>
            </a:r>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2919413"/>
            <a:ext cx="3224213" cy="21542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2919413"/>
            <a:ext cx="3257550" cy="215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533400" y="457200"/>
            <a:ext cx="5981700" cy="954088"/>
          </a:xfrm>
        </p:spPr>
        <p:txBody>
          <a:bodyPr/>
          <a:lstStyle/>
          <a:p>
            <a:r>
              <a:rPr lang="en-US" altLang="en-US"/>
              <a:t>Post-construction Submittals to Utility by Applicant</a:t>
            </a:r>
          </a:p>
        </p:txBody>
      </p:sp>
      <p:sp>
        <p:nvSpPr>
          <p:cNvPr id="6147" name="Slide Number Placeholder 3"/>
          <p:cNvSpPr>
            <a:spLocks noGrp="1"/>
          </p:cNvSpPr>
          <p:nvPr>
            <p:ph type="sldNum" sz="quarter" idx="12"/>
          </p:nvPr>
        </p:nvSpPr>
        <p:spPr>
          <a:noFill/>
        </p:spPr>
        <p:txBody>
          <a:bodyPr/>
          <a:lstStyle>
            <a:lvl1pPr>
              <a:spcAft>
                <a:spcPct val="50000"/>
              </a:spcAft>
              <a:buClr>
                <a:srgbClr val="0079C1"/>
              </a:buClr>
              <a:buFont typeface="Wingdings 2" pitchFamily="18" charset="2"/>
              <a:buChar char="¾"/>
              <a:defRPr sz="2200">
                <a:solidFill>
                  <a:schemeClr val="tx2"/>
                </a:solidFill>
                <a:latin typeface="Arial" charset="0"/>
                <a:ea typeface="ＭＳ Ｐゴシック" pitchFamily="34" charset="-128"/>
              </a:defRPr>
            </a:lvl1pPr>
            <a:lvl2pPr marL="742950" indent="-285750">
              <a:spcAft>
                <a:spcPct val="50000"/>
              </a:spcAft>
              <a:buClr>
                <a:srgbClr val="0079C1"/>
              </a:buClr>
              <a:buFont typeface="Wingdings 2" pitchFamily="18" charset="2"/>
              <a:buChar char="¾"/>
              <a:defRPr sz="2200">
                <a:solidFill>
                  <a:schemeClr val="tx2"/>
                </a:solidFill>
                <a:latin typeface="Arial" charset="0"/>
                <a:ea typeface="ＭＳ Ｐゴシック" pitchFamily="34" charset="-128"/>
              </a:defRPr>
            </a:lvl2pPr>
            <a:lvl3pPr marL="1143000" indent="-228600">
              <a:spcAft>
                <a:spcPct val="50000"/>
              </a:spcAft>
              <a:buClr>
                <a:srgbClr val="0079C1"/>
              </a:buClr>
              <a:buFont typeface="Wingdings 2" pitchFamily="18" charset="2"/>
              <a:buChar char="¾"/>
              <a:defRPr sz="2000">
                <a:solidFill>
                  <a:schemeClr val="tx2"/>
                </a:solidFill>
                <a:latin typeface="Arial" charset="0"/>
                <a:ea typeface="ＭＳ Ｐゴシック" pitchFamily="34" charset="-128"/>
              </a:defRPr>
            </a:lvl3pPr>
            <a:lvl4pPr marL="1600200" indent="-228600">
              <a:spcAft>
                <a:spcPct val="50000"/>
              </a:spcAft>
              <a:buClr>
                <a:srgbClr val="0079C1"/>
              </a:buClr>
              <a:buFont typeface="Wingdings 2" pitchFamily="18" charset="2"/>
              <a:buChar char="¾"/>
              <a:defRPr>
                <a:solidFill>
                  <a:schemeClr val="tx2"/>
                </a:solidFill>
                <a:latin typeface="Arial" charset="0"/>
                <a:ea typeface="ＭＳ Ｐゴシック" pitchFamily="34" charset="-128"/>
              </a:defRPr>
            </a:lvl4pPr>
            <a:lvl5pPr marL="2057400" indent="-228600">
              <a:spcAft>
                <a:spcPct val="50000"/>
              </a:spcAft>
              <a:buClr>
                <a:srgbClr val="0079C1"/>
              </a:buClr>
              <a:buFont typeface="Wingdings 2" pitchFamily="18" charset="2"/>
              <a:buChar char="¾"/>
              <a:defRPr sz="1600">
                <a:solidFill>
                  <a:schemeClr val="tx2"/>
                </a:solidFill>
                <a:latin typeface="Arial" charset="0"/>
                <a:ea typeface="ＭＳ Ｐゴシック" pitchFamily="34" charset="-128"/>
              </a:defRPr>
            </a:lvl5pPr>
            <a:lvl6pPr marL="2514600" indent="-228600" eaLnBrk="0" fontAlgn="base" hangingPunct="0">
              <a:spcBef>
                <a:spcPct val="0"/>
              </a:spcBef>
              <a:spcAft>
                <a:spcPct val="50000"/>
              </a:spcAft>
              <a:buClr>
                <a:srgbClr val="0079C1"/>
              </a:buClr>
              <a:buFont typeface="Wingdings 2" pitchFamily="18" charset="2"/>
              <a:buChar char="¾"/>
              <a:defRPr sz="1600">
                <a:solidFill>
                  <a:schemeClr val="tx2"/>
                </a:solidFill>
                <a:latin typeface="Arial" charset="0"/>
                <a:ea typeface="ＭＳ Ｐゴシック" pitchFamily="34" charset="-128"/>
              </a:defRPr>
            </a:lvl6pPr>
            <a:lvl7pPr marL="2971800" indent="-228600" eaLnBrk="0" fontAlgn="base" hangingPunct="0">
              <a:spcBef>
                <a:spcPct val="0"/>
              </a:spcBef>
              <a:spcAft>
                <a:spcPct val="50000"/>
              </a:spcAft>
              <a:buClr>
                <a:srgbClr val="0079C1"/>
              </a:buClr>
              <a:buFont typeface="Wingdings 2" pitchFamily="18" charset="2"/>
              <a:buChar char="¾"/>
              <a:defRPr sz="1600">
                <a:solidFill>
                  <a:schemeClr val="tx2"/>
                </a:solidFill>
                <a:latin typeface="Arial" charset="0"/>
                <a:ea typeface="ＭＳ Ｐゴシック" pitchFamily="34" charset="-128"/>
              </a:defRPr>
            </a:lvl7pPr>
            <a:lvl8pPr marL="3429000" indent="-228600" eaLnBrk="0" fontAlgn="base" hangingPunct="0">
              <a:spcBef>
                <a:spcPct val="0"/>
              </a:spcBef>
              <a:spcAft>
                <a:spcPct val="50000"/>
              </a:spcAft>
              <a:buClr>
                <a:srgbClr val="0079C1"/>
              </a:buClr>
              <a:buFont typeface="Wingdings 2" pitchFamily="18" charset="2"/>
              <a:buChar char="¾"/>
              <a:defRPr sz="1600">
                <a:solidFill>
                  <a:schemeClr val="tx2"/>
                </a:solidFill>
                <a:latin typeface="Arial" charset="0"/>
                <a:ea typeface="ＭＳ Ｐゴシック" pitchFamily="34" charset="-128"/>
              </a:defRPr>
            </a:lvl8pPr>
            <a:lvl9pPr marL="3886200" indent="-228600" eaLnBrk="0" fontAlgn="base" hangingPunct="0">
              <a:spcBef>
                <a:spcPct val="0"/>
              </a:spcBef>
              <a:spcAft>
                <a:spcPct val="50000"/>
              </a:spcAft>
              <a:buClr>
                <a:srgbClr val="0079C1"/>
              </a:buClr>
              <a:buFont typeface="Wingdings 2" pitchFamily="18" charset="2"/>
              <a:buChar char="¾"/>
              <a:defRPr sz="1600">
                <a:solidFill>
                  <a:schemeClr val="tx2"/>
                </a:solidFill>
                <a:latin typeface="Arial" charset="0"/>
                <a:ea typeface="ＭＳ Ｐゴシック" pitchFamily="34" charset="-128"/>
              </a:defRPr>
            </a:lvl9pPr>
          </a:lstStyle>
          <a:p>
            <a:pPr>
              <a:spcAft>
                <a:spcPct val="0"/>
              </a:spcAft>
              <a:buClrTx/>
              <a:buFontTx/>
              <a:buNone/>
            </a:pPr>
            <a:fld id="{4398C8E3-C16A-4825-B209-E41C91A90A3A}" type="slidenum">
              <a:rPr lang="en-US" altLang="en-US" sz="1200" smtClean="0">
                <a:solidFill>
                  <a:srgbClr val="0079C1"/>
                </a:solidFill>
              </a:rPr>
              <a:pPr>
                <a:spcAft>
                  <a:spcPct val="0"/>
                </a:spcAft>
                <a:buClrTx/>
                <a:buFontTx/>
                <a:buNone/>
              </a:pPr>
              <a:t>2</a:t>
            </a:fld>
            <a:endParaRPr lang="en-US" altLang="en-US" sz="1200">
              <a:solidFill>
                <a:srgbClr val="0079C1"/>
              </a:solidFill>
            </a:endParaRPr>
          </a:p>
        </p:txBody>
      </p:sp>
      <p:sp>
        <p:nvSpPr>
          <p:cNvPr id="2" name="Content Placeholder 1"/>
          <p:cNvSpPr>
            <a:spLocks noGrp="1"/>
          </p:cNvSpPr>
          <p:nvPr>
            <p:ph idx="1"/>
          </p:nvPr>
        </p:nvSpPr>
        <p:spPr>
          <a:xfrm>
            <a:off x="381000" y="1600200"/>
            <a:ext cx="8458200" cy="4953000"/>
          </a:xfrm>
        </p:spPr>
        <p:txBody>
          <a:bodyPr/>
          <a:lstStyle/>
          <a:p>
            <a:pPr>
              <a:defRPr/>
            </a:pPr>
            <a:r>
              <a:rPr lang="en-US" sz="1600" b="1" dirty="0"/>
              <a:t>To schedule a Field Verification:</a:t>
            </a:r>
            <a:endParaRPr lang="en-US" sz="1600" dirty="0"/>
          </a:p>
          <a:p>
            <a:pPr lvl="1">
              <a:defRPr/>
            </a:pPr>
            <a:r>
              <a:rPr lang="en-US" sz="1600" dirty="0"/>
              <a:t>PE Stamped and utility-accepted design package</a:t>
            </a:r>
          </a:p>
          <a:p>
            <a:pPr lvl="1">
              <a:defRPr/>
            </a:pPr>
            <a:r>
              <a:rPr lang="en-US" sz="1600" dirty="0"/>
              <a:t>Customer’s PE certified letter that the interconnection facility has been installed according to the mutually accepted design</a:t>
            </a:r>
          </a:p>
          <a:p>
            <a:pPr lvl="1">
              <a:defRPr/>
            </a:pPr>
            <a:r>
              <a:rPr lang="en-US" sz="1600" dirty="0"/>
              <a:t>AHJ inspection certification of the Customer’s premises electrical installation</a:t>
            </a:r>
          </a:p>
          <a:p>
            <a:pPr>
              <a:defRPr/>
            </a:pPr>
            <a:r>
              <a:rPr lang="en-US" sz="1600" b="1" dirty="0"/>
              <a:t>To schedule a Witness test:</a:t>
            </a:r>
            <a:endParaRPr lang="en-US" sz="1600" dirty="0"/>
          </a:p>
          <a:p>
            <a:pPr lvl="1">
              <a:defRPr/>
            </a:pPr>
            <a:r>
              <a:rPr lang="en-US" sz="1600" dirty="0"/>
              <a:t>Accepted Field Verification/Engineering audit of Customer interconnection facility</a:t>
            </a:r>
          </a:p>
          <a:p>
            <a:pPr lvl="1">
              <a:defRPr/>
            </a:pPr>
            <a:r>
              <a:rPr lang="en-US" sz="1600" dirty="0"/>
              <a:t>Sequence of Operations (SOO) , </a:t>
            </a:r>
            <a:r>
              <a:rPr lang="en-US" sz="1600" dirty="0" err="1"/>
              <a:t>Energization</a:t>
            </a:r>
            <a:r>
              <a:rPr lang="en-US" sz="1600" dirty="0"/>
              <a:t> Plan (EP) , Testing and Commissioning Plan (TCP)  </a:t>
            </a:r>
          </a:p>
          <a:p>
            <a:pPr>
              <a:defRPr/>
            </a:pPr>
            <a:r>
              <a:rPr lang="en-US" sz="1600" b="1" dirty="0"/>
              <a:t>For Permission to Operate to be issued:</a:t>
            </a:r>
            <a:endParaRPr lang="en-US" sz="1600" dirty="0"/>
          </a:p>
          <a:p>
            <a:pPr lvl="1">
              <a:defRPr/>
            </a:pPr>
            <a:r>
              <a:rPr lang="en-US" sz="1600" dirty="0"/>
              <a:t>Completed Witness test </a:t>
            </a:r>
          </a:p>
          <a:p>
            <a:pPr lvl="1">
              <a:defRPr/>
            </a:pPr>
            <a:r>
              <a:rPr lang="en-US" sz="1600" dirty="0"/>
              <a:t>Final As-built drawings of the system</a:t>
            </a:r>
          </a:p>
          <a:p>
            <a:pPr lvl="1">
              <a:defRPr/>
            </a:pPr>
            <a:r>
              <a:rPr lang="en-US" sz="1600" dirty="0"/>
              <a:t>As-left settings for relays</a:t>
            </a:r>
          </a:p>
          <a:p>
            <a:pPr marL="0" indent="0">
              <a:buFont typeface="Wingdings 2" pitchFamily="18" charset="2"/>
              <a:buNone/>
              <a:defRPr/>
            </a:pP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228600"/>
            <a:ext cx="5981700" cy="1384300"/>
          </a:xfrm>
        </p:spPr>
        <p:txBody>
          <a:bodyPr/>
          <a:lstStyle/>
          <a:p>
            <a:br>
              <a:rPr lang="en-US" altLang="en-US" u="sng" dirty="0"/>
            </a:br>
            <a:r>
              <a:rPr lang="en-US" altLang="en-US" u="sng" dirty="0"/>
              <a:t>Suggested Changes to NYSIR</a:t>
            </a:r>
            <a:br>
              <a:rPr lang="en-US" altLang="en-US" dirty="0"/>
            </a:br>
            <a:endParaRPr lang="en-US" altLang="en-US" dirty="0"/>
          </a:p>
        </p:txBody>
      </p:sp>
      <p:sp>
        <p:nvSpPr>
          <p:cNvPr id="7171" name="Content Placeholder 2"/>
          <p:cNvSpPr>
            <a:spLocks noGrp="1"/>
          </p:cNvSpPr>
          <p:nvPr>
            <p:ph idx="1"/>
          </p:nvPr>
        </p:nvSpPr>
        <p:spPr>
          <a:xfrm>
            <a:off x="228600" y="1676400"/>
            <a:ext cx="8610600" cy="3886200"/>
          </a:xfrm>
        </p:spPr>
        <p:txBody>
          <a:bodyPr/>
          <a:lstStyle/>
          <a:p>
            <a:pPr marL="0" indent="0">
              <a:buFont typeface="Wingdings 2" pitchFamily="18" charset="2"/>
              <a:buNone/>
              <a:defRPr/>
            </a:pPr>
            <a:r>
              <a:rPr lang="en-US" sz="1800" b="1" dirty="0"/>
              <a:t>STEP 10: Interconnection:</a:t>
            </a:r>
            <a:endParaRPr lang="en-US" sz="1800" dirty="0"/>
          </a:p>
          <a:p>
            <a:pPr marL="0" indent="0">
              <a:buFont typeface="Wingdings 2" pitchFamily="18" charset="2"/>
              <a:buNone/>
              <a:defRPr/>
            </a:pPr>
            <a:r>
              <a:rPr lang="en-US" sz="1800" dirty="0"/>
              <a:t>The applicant’s facility will be allowed to commence parallel operation upon satisfactory completion of the tests in Step 9 and </a:t>
            </a:r>
            <a:r>
              <a:rPr lang="en-US" sz="1800" dirty="0">
                <a:solidFill>
                  <a:srgbClr val="FF0000"/>
                </a:solidFill>
              </a:rPr>
              <a:t>upon submittal final as-built drawings to the utility</a:t>
            </a:r>
            <a:r>
              <a:rPr lang="en-US" sz="1800" dirty="0"/>
              <a:t>. In addition, the applicant must have complied with and must continue to comply with the contractual and technical requirements </a:t>
            </a:r>
            <a:r>
              <a:rPr lang="en-US" sz="1800" dirty="0">
                <a:solidFill>
                  <a:srgbClr val="FF0000"/>
                </a:solidFill>
              </a:rPr>
              <a:t>of the SIR</a:t>
            </a:r>
            <a:r>
              <a:rPr lang="en-US" sz="1800" dirty="0"/>
              <a:t>.</a:t>
            </a:r>
          </a:p>
          <a:p>
            <a:pPr marL="457200" lvl="1" indent="0">
              <a:buFont typeface="Wingdings 2" pitchFamily="18" charset="2"/>
              <a:buNone/>
              <a:defRPr/>
            </a:pPr>
            <a:endParaRPr lang="en-US" sz="1800" dirty="0"/>
          </a:p>
          <a:p>
            <a:pPr lvl="1">
              <a:defRPr/>
            </a:pPr>
            <a:endParaRPr lang="en-US" sz="1800" dirty="0"/>
          </a:p>
          <a:p>
            <a:pPr>
              <a:defRPr/>
            </a:pPr>
            <a:endParaRPr lang="en-US" altLang="en-US" sz="1800" dirty="0"/>
          </a:p>
          <a:p>
            <a:pPr>
              <a:defRPr/>
            </a:pPr>
            <a:endParaRPr lang="en-US" altLang="en-US" dirty="0"/>
          </a:p>
        </p:txBody>
      </p:sp>
      <p:sp>
        <p:nvSpPr>
          <p:cNvPr id="7172" name="Slide Number Placeholder 3"/>
          <p:cNvSpPr>
            <a:spLocks noGrp="1"/>
          </p:cNvSpPr>
          <p:nvPr>
            <p:ph type="sldNum" sz="quarter" idx="12"/>
          </p:nvPr>
        </p:nvSpPr>
        <p:spPr>
          <a:noFill/>
        </p:spPr>
        <p:txBody>
          <a:bodyPr/>
          <a:lstStyle>
            <a:lvl1pPr>
              <a:spcAft>
                <a:spcPct val="50000"/>
              </a:spcAft>
              <a:buClr>
                <a:srgbClr val="0079C1"/>
              </a:buClr>
              <a:buFont typeface="Wingdings 2" pitchFamily="18" charset="2"/>
              <a:buChar char="¾"/>
              <a:defRPr sz="2200">
                <a:solidFill>
                  <a:schemeClr val="tx2"/>
                </a:solidFill>
                <a:latin typeface="Arial" charset="0"/>
                <a:ea typeface="ＭＳ Ｐゴシック" pitchFamily="34" charset="-128"/>
              </a:defRPr>
            </a:lvl1pPr>
            <a:lvl2pPr marL="742950" indent="-285750">
              <a:spcAft>
                <a:spcPct val="50000"/>
              </a:spcAft>
              <a:buClr>
                <a:srgbClr val="0079C1"/>
              </a:buClr>
              <a:buFont typeface="Wingdings 2" pitchFamily="18" charset="2"/>
              <a:buChar char="¾"/>
              <a:defRPr sz="2200">
                <a:solidFill>
                  <a:schemeClr val="tx2"/>
                </a:solidFill>
                <a:latin typeface="Arial" charset="0"/>
                <a:ea typeface="ＭＳ Ｐゴシック" pitchFamily="34" charset="-128"/>
              </a:defRPr>
            </a:lvl2pPr>
            <a:lvl3pPr marL="1143000" indent="-228600">
              <a:spcAft>
                <a:spcPct val="50000"/>
              </a:spcAft>
              <a:buClr>
                <a:srgbClr val="0079C1"/>
              </a:buClr>
              <a:buFont typeface="Wingdings 2" pitchFamily="18" charset="2"/>
              <a:buChar char="¾"/>
              <a:defRPr sz="2000">
                <a:solidFill>
                  <a:schemeClr val="tx2"/>
                </a:solidFill>
                <a:latin typeface="Arial" charset="0"/>
                <a:ea typeface="ＭＳ Ｐゴシック" pitchFamily="34" charset="-128"/>
              </a:defRPr>
            </a:lvl3pPr>
            <a:lvl4pPr marL="1600200" indent="-228600">
              <a:spcAft>
                <a:spcPct val="50000"/>
              </a:spcAft>
              <a:buClr>
                <a:srgbClr val="0079C1"/>
              </a:buClr>
              <a:buFont typeface="Wingdings 2" pitchFamily="18" charset="2"/>
              <a:buChar char="¾"/>
              <a:defRPr>
                <a:solidFill>
                  <a:schemeClr val="tx2"/>
                </a:solidFill>
                <a:latin typeface="Arial" charset="0"/>
                <a:ea typeface="ＭＳ Ｐゴシック" pitchFamily="34" charset="-128"/>
              </a:defRPr>
            </a:lvl4pPr>
            <a:lvl5pPr marL="2057400" indent="-228600">
              <a:spcAft>
                <a:spcPct val="50000"/>
              </a:spcAft>
              <a:buClr>
                <a:srgbClr val="0079C1"/>
              </a:buClr>
              <a:buFont typeface="Wingdings 2" pitchFamily="18" charset="2"/>
              <a:buChar char="¾"/>
              <a:defRPr sz="1600">
                <a:solidFill>
                  <a:schemeClr val="tx2"/>
                </a:solidFill>
                <a:latin typeface="Arial" charset="0"/>
                <a:ea typeface="ＭＳ Ｐゴシック" pitchFamily="34" charset="-128"/>
              </a:defRPr>
            </a:lvl5pPr>
            <a:lvl6pPr marL="2514600" indent="-228600" eaLnBrk="0" fontAlgn="base" hangingPunct="0">
              <a:spcBef>
                <a:spcPct val="0"/>
              </a:spcBef>
              <a:spcAft>
                <a:spcPct val="50000"/>
              </a:spcAft>
              <a:buClr>
                <a:srgbClr val="0079C1"/>
              </a:buClr>
              <a:buFont typeface="Wingdings 2" pitchFamily="18" charset="2"/>
              <a:buChar char="¾"/>
              <a:defRPr sz="1600">
                <a:solidFill>
                  <a:schemeClr val="tx2"/>
                </a:solidFill>
                <a:latin typeface="Arial" charset="0"/>
                <a:ea typeface="ＭＳ Ｐゴシック" pitchFamily="34" charset="-128"/>
              </a:defRPr>
            </a:lvl6pPr>
            <a:lvl7pPr marL="2971800" indent="-228600" eaLnBrk="0" fontAlgn="base" hangingPunct="0">
              <a:spcBef>
                <a:spcPct val="0"/>
              </a:spcBef>
              <a:spcAft>
                <a:spcPct val="50000"/>
              </a:spcAft>
              <a:buClr>
                <a:srgbClr val="0079C1"/>
              </a:buClr>
              <a:buFont typeface="Wingdings 2" pitchFamily="18" charset="2"/>
              <a:buChar char="¾"/>
              <a:defRPr sz="1600">
                <a:solidFill>
                  <a:schemeClr val="tx2"/>
                </a:solidFill>
                <a:latin typeface="Arial" charset="0"/>
                <a:ea typeface="ＭＳ Ｐゴシック" pitchFamily="34" charset="-128"/>
              </a:defRPr>
            </a:lvl7pPr>
            <a:lvl8pPr marL="3429000" indent="-228600" eaLnBrk="0" fontAlgn="base" hangingPunct="0">
              <a:spcBef>
                <a:spcPct val="0"/>
              </a:spcBef>
              <a:spcAft>
                <a:spcPct val="50000"/>
              </a:spcAft>
              <a:buClr>
                <a:srgbClr val="0079C1"/>
              </a:buClr>
              <a:buFont typeface="Wingdings 2" pitchFamily="18" charset="2"/>
              <a:buChar char="¾"/>
              <a:defRPr sz="1600">
                <a:solidFill>
                  <a:schemeClr val="tx2"/>
                </a:solidFill>
                <a:latin typeface="Arial" charset="0"/>
                <a:ea typeface="ＭＳ Ｐゴシック" pitchFamily="34" charset="-128"/>
              </a:defRPr>
            </a:lvl8pPr>
            <a:lvl9pPr marL="3886200" indent="-228600" eaLnBrk="0" fontAlgn="base" hangingPunct="0">
              <a:spcBef>
                <a:spcPct val="0"/>
              </a:spcBef>
              <a:spcAft>
                <a:spcPct val="50000"/>
              </a:spcAft>
              <a:buClr>
                <a:srgbClr val="0079C1"/>
              </a:buClr>
              <a:buFont typeface="Wingdings 2" pitchFamily="18" charset="2"/>
              <a:buChar char="¾"/>
              <a:defRPr sz="1600">
                <a:solidFill>
                  <a:schemeClr val="tx2"/>
                </a:solidFill>
                <a:latin typeface="Arial" charset="0"/>
                <a:ea typeface="ＭＳ Ｐゴシック" pitchFamily="34" charset="-128"/>
              </a:defRPr>
            </a:lvl9pPr>
          </a:lstStyle>
          <a:p>
            <a:pPr>
              <a:spcAft>
                <a:spcPct val="0"/>
              </a:spcAft>
              <a:buClrTx/>
              <a:buFontTx/>
              <a:buNone/>
            </a:pPr>
            <a:fld id="{10A1EA86-0128-4956-8A44-955B76536B60}" type="slidenum">
              <a:rPr lang="en-US" altLang="en-US" sz="1200" smtClean="0">
                <a:solidFill>
                  <a:srgbClr val="0079C1"/>
                </a:solidFill>
              </a:rPr>
              <a:pPr>
                <a:spcAft>
                  <a:spcPct val="0"/>
                </a:spcAft>
                <a:buClrTx/>
                <a:buFontTx/>
                <a:buNone/>
              </a:pPr>
              <a:t>3</a:t>
            </a:fld>
            <a:endParaRPr lang="en-US" altLang="en-US" sz="1200">
              <a:solidFill>
                <a:srgbClr val="0079C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381000" y="457200"/>
            <a:ext cx="5943600" cy="1030288"/>
          </a:xfrm>
        </p:spPr>
        <p:txBody>
          <a:bodyPr/>
          <a:lstStyle/>
          <a:p>
            <a:br>
              <a:rPr lang="en-US" altLang="en-US" u="sng" dirty="0"/>
            </a:br>
            <a:br>
              <a:rPr lang="en-US" altLang="en-US" u="sng" dirty="0"/>
            </a:br>
            <a:r>
              <a:rPr lang="en-US" altLang="en-US" u="sng" dirty="0"/>
              <a:t>Suggested Changes to NYSIR</a:t>
            </a:r>
            <a:br>
              <a:rPr lang="en-US" altLang="en-US" dirty="0"/>
            </a:br>
            <a:endParaRPr lang="en-US" altLang="en-US" dirty="0"/>
          </a:p>
        </p:txBody>
      </p:sp>
      <p:sp>
        <p:nvSpPr>
          <p:cNvPr id="7171" name="Content Placeholder 2"/>
          <p:cNvSpPr>
            <a:spLocks noGrp="1"/>
          </p:cNvSpPr>
          <p:nvPr>
            <p:ph idx="1"/>
          </p:nvPr>
        </p:nvSpPr>
        <p:spPr>
          <a:xfrm>
            <a:off x="228600" y="1676400"/>
            <a:ext cx="8610600" cy="3886200"/>
          </a:xfrm>
        </p:spPr>
        <p:txBody>
          <a:bodyPr/>
          <a:lstStyle/>
          <a:p>
            <a:pPr marL="0" indent="0">
              <a:buFont typeface="Wingdings 2" pitchFamily="18" charset="2"/>
              <a:buNone/>
              <a:defRPr/>
            </a:pPr>
            <a:r>
              <a:rPr lang="en-US" sz="2000" b="1" dirty="0"/>
              <a:t>STEP 11: Final Acceptance and Utility Cost Reconciliation</a:t>
            </a:r>
          </a:p>
          <a:p>
            <a:pPr marL="0" indent="0">
              <a:buNone/>
              <a:defRPr/>
            </a:pPr>
            <a:r>
              <a:rPr lang="en-US" sz="1100" dirty="0">
                <a:solidFill>
                  <a:srgbClr val="FF0000"/>
                </a:solidFill>
                <a:latin typeface="+mj-lt"/>
              </a:rPr>
              <a:t> The applicant shall submit final as-built drawings to the utility after completion of Step 9. </a:t>
            </a:r>
          </a:p>
          <a:p>
            <a:pPr marL="0" indent="0">
              <a:buNone/>
              <a:defRPr/>
            </a:pPr>
            <a:r>
              <a:rPr lang="en-US" sz="1100" dirty="0"/>
              <a:t>If the utility witnessed the verification </a:t>
            </a:r>
            <a:r>
              <a:rPr lang="en-US" sz="1100" dirty="0">
                <a:solidFill>
                  <a:schemeClr val="tx1"/>
                </a:solidFill>
              </a:rPr>
              <a:t>testing</a:t>
            </a:r>
            <a:r>
              <a:rPr lang="en-US" sz="1100" dirty="0">
                <a:solidFill>
                  <a:srgbClr val="FF0000"/>
                </a:solidFill>
              </a:rPr>
              <a:t>,</a:t>
            </a:r>
            <a:r>
              <a:rPr lang="en-US" sz="1100" dirty="0"/>
              <a:t> then </a:t>
            </a:r>
            <a:r>
              <a:rPr lang="en-US" sz="1100" dirty="0">
                <a:solidFill>
                  <a:srgbClr val="FF0000"/>
                </a:solidFill>
              </a:rPr>
              <a:t>the utility </a:t>
            </a:r>
            <a:r>
              <a:rPr lang="en-US" sz="1100" dirty="0"/>
              <a:t>, within ten (10) Business Days of </a:t>
            </a:r>
            <a:r>
              <a:rPr lang="en-US" sz="1100" dirty="0">
                <a:solidFill>
                  <a:srgbClr val="FF0000"/>
                </a:solidFill>
              </a:rPr>
              <a:t>receipt of the facility’s final as-built drawings</a:t>
            </a:r>
            <a:r>
              <a:rPr lang="en-US" sz="1100" dirty="0">
                <a:solidFill>
                  <a:schemeClr val="tx1"/>
                </a:solidFill>
              </a:rPr>
              <a:t> </a:t>
            </a:r>
            <a:r>
              <a:rPr lang="en-US" sz="1100" strike="sngStrike" dirty="0">
                <a:solidFill>
                  <a:schemeClr val="tx1"/>
                </a:solidFill>
              </a:rPr>
              <a:t>the </a:t>
            </a:r>
            <a:r>
              <a:rPr lang="en-US" sz="1100" strike="sngStrike" dirty="0"/>
              <a:t>completion of such testing</a:t>
            </a:r>
            <a:r>
              <a:rPr lang="en-US" sz="1100" dirty="0"/>
              <a:t>, will issue to the applicant either a formal letter of acceptance for interconnection or a detailed explanation of the deficiencies in the system. </a:t>
            </a:r>
          </a:p>
          <a:p>
            <a:pPr marL="0" indent="0">
              <a:buNone/>
              <a:defRPr/>
            </a:pPr>
            <a:r>
              <a:rPr lang="en-US" sz="1100" dirty="0"/>
              <a:t>If the utility did not witness the verification testing, then, within ten (10) Business Days of receiving the </a:t>
            </a:r>
            <a:r>
              <a:rPr lang="en-US" sz="1100" dirty="0">
                <a:solidFill>
                  <a:srgbClr val="FF0000"/>
                </a:solidFill>
              </a:rPr>
              <a:t>facility’s final as-built drawings </a:t>
            </a:r>
            <a:r>
              <a:rPr lang="en-US" sz="1100" strike="sngStrike" dirty="0"/>
              <a:t>written test notification from Step 9 </a:t>
            </a:r>
            <a:r>
              <a:rPr lang="en-US" sz="1100" dirty="0"/>
              <a:t>, the utility will either issue to the applicant a formal letter of acceptance for interconnection, or will request that the applicant and utility set a date and time to witness operation of the DG system. This witnessed verification testing must be completed within twenty (20) Business Days after being requested. Within ten (10) Business Days of the completion of any such witnessed testing, the utility will issue to the applicant either a formal letter of acceptance for interconnection or a detailed explanation of the deficiencies in the DG system. </a:t>
            </a:r>
          </a:p>
          <a:p>
            <a:pPr marL="0" indent="0">
              <a:buNone/>
              <a:defRPr/>
            </a:pPr>
            <a:r>
              <a:rPr lang="en-US" sz="1100" dirty="0"/>
              <a:t>Within sixty (60) Business Days after issuance of the formal letter of acceptance, the utility shall prepare and submit to the applicant a final reconciliation statement of its actual costs, </a:t>
            </a:r>
            <a:r>
              <a:rPr lang="en-US" sz="1100" dirty="0">
                <a:solidFill>
                  <a:srgbClr val="FF0000"/>
                </a:solidFill>
              </a:rPr>
              <a:t>less any </a:t>
            </a:r>
            <a:r>
              <a:rPr lang="en-US" sz="1100" strike="sngStrike" dirty="0">
                <a:solidFill>
                  <a:schemeClr val="tx1"/>
                </a:solidFill>
              </a:rPr>
              <a:t>minus the application fee and</a:t>
            </a:r>
            <a:r>
              <a:rPr lang="en-US" sz="1100" dirty="0">
                <a:solidFill>
                  <a:schemeClr val="tx1"/>
                </a:solidFill>
              </a:rPr>
              <a:t> </a:t>
            </a:r>
            <a:r>
              <a:rPr lang="en-US" sz="1100" strike="sngStrike" dirty="0">
                <a:solidFill>
                  <a:schemeClr val="tx1"/>
                </a:solidFill>
              </a:rPr>
              <a:t>advanced</a:t>
            </a:r>
            <a:r>
              <a:rPr lang="en-US" sz="1100" dirty="0">
                <a:solidFill>
                  <a:schemeClr val="tx1"/>
                </a:solidFill>
              </a:rPr>
              <a:t> </a:t>
            </a:r>
            <a:r>
              <a:rPr lang="en-US" sz="1100" dirty="0"/>
              <a:t>payments made by the applicant. Within twenty (20) Business Days after delivery of the reconciliation statement, the applicant will receive either a bill for any balance due or a reimbursement for overpayment as determined by the utility’s reconciliation. The applicant may contest the reconciliation with the utility. If the utility’s final reconciliation invoice states a balance due from the applicant, unless it is challenged by a formal complaint interposed by the applicant, it shall be paid to the utility within thirty (30) business days or the utility reserves the right to lock the generating system offline. If the utility’s final reconciliation invoice states a reimbursement for overpayment to be paid by the utility, unless the reimbursement amount is challenged by a formal complaint interposed by the applicant, it shall be paid to the applicant within thirty (30) business days. If the applicant is not satisfied, a formal complaint may be filed with the Secretary to the Commission.</a:t>
            </a:r>
          </a:p>
          <a:p>
            <a:pPr marL="457200" lvl="1" indent="0">
              <a:buFont typeface="Wingdings 2" pitchFamily="18" charset="2"/>
              <a:buNone/>
              <a:defRPr/>
            </a:pPr>
            <a:endParaRPr lang="en-US" sz="1800" dirty="0"/>
          </a:p>
          <a:p>
            <a:pPr lvl="1">
              <a:defRPr/>
            </a:pPr>
            <a:endParaRPr lang="en-US" sz="1800" dirty="0"/>
          </a:p>
          <a:p>
            <a:pPr>
              <a:defRPr/>
            </a:pPr>
            <a:endParaRPr lang="en-US" altLang="en-US" sz="1800" dirty="0"/>
          </a:p>
          <a:p>
            <a:pPr>
              <a:defRPr/>
            </a:pPr>
            <a:endParaRPr lang="en-US" altLang="en-US" dirty="0"/>
          </a:p>
        </p:txBody>
      </p:sp>
      <p:sp>
        <p:nvSpPr>
          <p:cNvPr id="8196" name="Slide Number Placeholder 3"/>
          <p:cNvSpPr>
            <a:spLocks noGrp="1"/>
          </p:cNvSpPr>
          <p:nvPr>
            <p:ph type="sldNum" sz="quarter" idx="12"/>
          </p:nvPr>
        </p:nvSpPr>
        <p:spPr>
          <a:noFill/>
        </p:spPr>
        <p:txBody>
          <a:bodyPr/>
          <a:lstStyle>
            <a:lvl1pPr>
              <a:spcAft>
                <a:spcPct val="50000"/>
              </a:spcAft>
              <a:buClr>
                <a:srgbClr val="0079C1"/>
              </a:buClr>
              <a:buFont typeface="Wingdings 2" pitchFamily="18" charset="2"/>
              <a:buChar char="¾"/>
              <a:defRPr sz="2200">
                <a:solidFill>
                  <a:schemeClr val="tx2"/>
                </a:solidFill>
                <a:latin typeface="Arial" charset="0"/>
                <a:ea typeface="ＭＳ Ｐゴシック" pitchFamily="34" charset="-128"/>
              </a:defRPr>
            </a:lvl1pPr>
            <a:lvl2pPr marL="742950" indent="-285750">
              <a:spcAft>
                <a:spcPct val="50000"/>
              </a:spcAft>
              <a:buClr>
                <a:srgbClr val="0079C1"/>
              </a:buClr>
              <a:buFont typeface="Wingdings 2" pitchFamily="18" charset="2"/>
              <a:buChar char="¾"/>
              <a:defRPr sz="2200">
                <a:solidFill>
                  <a:schemeClr val="tx2"/>
                </a:solidFill>
                <a:latin typeface="Arial" charset="0"/>
                <a:ea typeface="ＭＳ Ｐゴシック" pitchFamily="34" charset="-128"/>
              </a:defRPr>
            </a:lvl2pPr>
            <a:lvl3pPr marL="1143000" indent="-228600">
              <a:spcAft>
                <a:spcPct val="50000"/>
              </a:spcAft>
              <a:buClr>
                <a:srgbClr val="0079C1"/>
              </a:buClr>
              <a:buFont typeface="Wingdings 2" pitchFamily="18" charset="2"/>
              <a:buChar char="¾"/>
              <a:defRPr sz="2000">
                <a:solidFill>
                  <a:schemeClr val="tx2"/>
                </a:solidFill>
                <a:latin typeface="Arial" charset="0"/>
                <a:ea typeface="ＭＳ Ｐゴシック" pitchFamily="34" charset="-128"/>
              </a:defRPr>
            </a:lvl3pPr>
            <a:lvl4pPr marL="1600200" indent="-228600">
              <a:spcAft>
                <a:spcPct val="50000"/>
              </a:spcAft>
              <a:buClr>
                <a:srgbClr val="0079C1"/>
              </a:buClr>
              <a:buFont typeface="Wingdings 2" pitchFamily="18" charset="2"/>
              <a:buChar char="¾"/>
              <a:defRPr>
                <a:solidFill>
                  <a:schemeClr val="tx2"/>
                </a:solidFill>
                <a:latin typeface="Arial" charset="0"/>
                <a:ea typeface="ＭＳ Ｐゴシック" pitchFamily="34" charset="-128"/>
              </a:defRPr>
            </a:lvl4pPr>
            <a:lvl5pPr marL="2057400" indent="-228600">
              <a:spcAft>
                <a:spcPct val="50000"/>
              </a:spcAft>
              <a:buClr>
                <a:srgbClr val="0079C1"/>
              </a:buClr>
              <a:buFont typeface="Wingdings 2" pitchFamily="18" charset="2"/>
              <a:buChar char="¾"/>
              <a:defRPr sz="1600">
                <a:solidFill>
                  <a:schemeClr val="tx2"/>
                </a:solidFill>
                <a:latin typeface="Arial" charset="0"/>
                <a:ea typeface="ＭＳ Ｐゴシック" pitchFamily="34" charset="-128"/>
              </a:defRPr>
            </a:lvl5pPr>
            <a:lvl6pPr marL="2514600" indent="-228600" eaLnBrk="0" fontAlgn="base" hangingPunct="0">
              <a:spcBef>
                <a:spcPct val="0"/>
              </a:spcBef>
              <a:spcAft>
                <a:spcPct val="50000"/>
              </a:spcAft>
              <a:buClr>
                <a:srgbClr val="0079C1"/>
              </a:buClr>
              <a:buFont typeface="Wingdings 2" pitchFamily="18" charset="2"/>
              <a:buChar char="¾"/>
              <a:defRPr sz="1600">
                <a:solidFill>
                  <a:schemeClr val="tx2"/>
                </a:solidFill>
                <a:latin typeface="Arial" charset="0"/>
                <a:ea typeface="ＭＳ Ｐゴシック" pitchFamily="34" charset="-128"/>
              </a:defRPr>
            </a:lvl6pPr>
            <a:lvl7pPr marL="2971800" indent="-228600" eaLnBrk="0" fontAlgn="base" hangingPunct="0">
              <a:spcBef>
                <a:spcPct val="0"/>
              </a:spcBef>
              <a:spcAft>
                <a:spcPct val="50000"/>
              </a:spcAft>
              <a:buClr>
                <a:srgbClr val="0079C1"/>
              </a:buClr>
              <a:buFont typeface="Wingdings 2" pitchFamily="18" charset="2"/>
              <a:buChar char="¾"/>
              <a:defRPr sz="1600">
                <a:solidFill>
                  <a:schemeClr val="tx2"/>
                </a:solidFill>
                <a:latin typeface="Arial" charset="0"/>
                <a:ea typeface="ＭＳ Ｐゴシック" pitchFamily="34" charset="-128"/>
              </a:defRPr>
            </a:lvl7pPr>
            <a:lvl8pPr marL="3429000" indent="-228600" eaLnBrk="0" fontAlgn="base" hangingPunct="0">
              <a:spcBef>
                <a:spcPct val="0"/>
              </a:spcBef>
              <a:spcAft>
                <a:spcPct val="50000"/>
              </a:spcAft>
              <a:buClr>
                <a:srgbClr val="0079C1"/>
              </a:buClr>
              <a:buFont typeface="Wingdings 2" pitchFamily="18" charset="2"/>
              <a:buChar char="¾"/>
              <a:defRPr sz="1600">
                <a:solidFill>
                  <a:schemeClr val="tx2"/>
                </a:solidFill>
                <a:latin typeface="Arial" charset="0"/>
                <a:ea typeface="ＭＳ Ｐゴシック" pitchFamily="34" charset="-128"/>
              </a:defRPr>
            </a:lvl8pPr>
            <a:lvl9pPr marL="3886200" indent="-228600" eaLnBrk="0" fontAlgn="base" hangingPunct="0">
              <a:spcBef>
                <a:spcPct val="0"/>
              </a:spcBef>
              <a:spcAft>
                <a:spcPct val="50000"/>
              </a:spcAft>
              <a:buClr>
                <a:srgbClr val="0079C1"/>
              </a:buClr>
              <a:buFont typeface="Wingdings 2" pitchFamily="18" charset="2"/>
              <a:buChar char="¾"/>
              <a:defRPr sz="1600">
                <a:solidFill>
                  <a:schemeClr val="tx2"/>
                </a:solidFill>
                <a:latin typeface="Arial" charset="0"/>
                <a:ea typeface="ＭＳ Ｐゴシック" pitchFamily="34" charset="-128"/>
              </a:defRPr>
            </a:lvl9pPr>
          </a:lstStyle>
          <a:p>
            <a:pPr>
              <a:spcAft>
                <a:spcPct val="0"/>
              </a:spcAft>
              <a:buClrTx/>
              <a:buFontTx/>
              <a:buNone/>
            </a:pPr>
            <a:fld id="{DC15AE38-480B-49E6-8412-2CA06799E631}" type="slidenum">
              <a:rPr lang="en-US" altLang="en-US" sz="1200" smtClean="0">
                <a:solidFill>
                  <a:srgbClr val="0079C1"/>
                </a:solidFill>
              </a:rPr>
              <a:pPr>
                <a:spcAft>
                  <a:spcPct val="0"/>
                </a:spcAft>
                <a:buClrTx/>
                <a:buFontTx/>
                <a:buNone/>
              </a:pPr>
              <a:t>4</a:t>
            </a:fld>
            <a:endParaRPr lang="en-US" altLang="en-US" sz="1200">
              <a:solidFill>
                <a:srgbClr val="0079C1"/>
              </a:solidFill>
            </a:endParaRPr>
          </a:p>
        </p:txBody>
      </p:sp>
    </p:spTree>
  </p:cSld>
  <p:clrMapOvr>
    <a:masterClrMapping/>
  </p:clrMapOvr>
</p:sld>
</file>

<file path=ppt/theme/theme1.xml><?xml version="1.0" encoding="utf-8"?>
<a:theme xmlns:a="http://schemas.openxmlformats.org/drawingml/2006/main" name="national_grid">
  <a:themeElements>
    <a:clrScheme name="national_grid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fontScheme name="national_grid">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rgbClr val="0079C1"/>
            </a:solidFill>
            <a:effectLst/>
            <a:latin typeface="Arial" charset="0"/>
            <a:ea typeface="ＭＳ Ｐゴシック"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rgbClr val="0079C1"/>
            </a:solidFill>
            <a:effectLst/>
            <a:latin typeface="Arial" charset="0"/>
            <a:ea typeface="ＭＳ Ｐゴシック" pitchFamily="48" charset="-128"/>
          </a:defRPr>
        </a:defPPr>
      </a:lstStyle>
    </a:lnDef>
  </a:objectDefaults>
  <a:extraClrSchemeLst>
    <a:extraClrScheme>
      <a:clrScheme name="national_grid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NG Blank">
  <a:themeElements>
    <a:clrScheme name="NG Blank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fontScheme name="NG Blank">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rgbClr val="0079C1"/>
            </a:solidFill>
            <a:effectLst/>
            <a:latin typeface="Arial" charset="0"/>
            <a:ea typeface="ＭＳ Ｐゴシック"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rgbClr val="0079C1"/>
            </a:solidFill>
            <a:effectLst/>
            <a:latin typeface="Arial" charset="0"/>
            <a:ea typeface="ＭＳ Ｐゴシック" pitchFamily="48" charset="-128"/>
          </a:defRPr>
        </a:defPPr>
      </a:lstStyle>
    </a:lnDef>
  </a:objectDefaults>
  <a:extraClrSchemeLst>
    <a:extraClrScheme>
      <a:clrScheme name="NG Blank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national_grid</Template>
  <TotalTime>5309</TotalTime>
  <Words>576</Words>
  <Application>Microsoft Office PowerPoint</Application>
  <PresentationFormat>On-screen Show (4:3)</PresentationFormat>
  <Paragraphs>29</Paragraphs>
  <Slides>4</Slides>
  <Notes>1</Notes>
  <HiddenSlides>0</HiddenSlides>
  <MMClips>0</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1</vt:i4>
      </vt:variant>
      <vt:variant>
        <vt:lpstr>Slide Titles</vt:lpstr>
      </vt:variant>
      <vt:variant>
        <vt:i4>4</vt:i4>
      </vt:variant>
    </vt:vector>
  </HeadingPairs>
  <TitlesOfParts>
    <vt:vector size="11" baseType="lpstr">
      <vt:lpstr>ＭＳ Ｐゴシック</vt:lpstr>
      <vt:lpstr>Arial</vt:lpstr>
      <vt:lpstr>Wingdings</vt:lpstr>
      <vt:lpstr>Wingdings 2</vt:lpstr>
      <vt:lpstr>national_grid</vt:lpstr>
      <vt:lpstr>NG Blank</vt:lpstr>
      <vt:lpstr>Presentation</vt:lpstr>
      <vt:lpstr>Post-construction Submittals to Utility by Applicant</vt:lpstr>
      <vt:lpstr>Post-construction Submittals to Utility by Applicant</vt:lpstr>
      <vt:lpstr> Suggested Changes to NYSIR </vt:lpstr>
      <vt:lpstr>  Suggested Changes to NYSIR </vt:lpstr>
    </vt:vector>
  </TitlesOfParts>
  <Company>nationalgrid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Template instructions</dc:title>
  <dc:creator>Lori Taraborelli</dc:creator>
  <cp:lastModifiedBy>Grisaru, Elizabeth (DPS)</cp:lastModifiedBy>
  <cp:revision>164</cp:revision>
  <cp:lastPrinted>2017-05-31T09:23:13Z</cp:lastPrinted>
  <dcterms:created xsi:type="dcterms:W3CDTF">2012-12-06T13:41:44Z</dcterms:created>
  <dcterms:modified xsi:type="dcterms:W3CDTF">2018-06-22T14:10:23Z</dcterms:modified>
</cp:coreProperties>
</file>