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48" r:id="rId6"/>
    <p:sldMasterId id="2147483674" r:id="rId7"/>
  </p:sldMasterIdLst>
  <p:notesMasterIdLst>
    <p:notesMasterId r:id="rId12"/>
  </p:notesMasterIdLst>
  <p:sldIdLst>
    <p:sldId id="256" r:id="rId8"/>
    <p:sldId id="257" r:id="rId9"/>
    <p:sldId id="258" r:id="rId10"/>
    <p:sldId id="268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wens, Andrew (DPS)" initials="OA(" lastIdx="2" clrIdx="0">
    <p:extLst>
      <p:ext uri="{19B8F6BF-5375-455C-9EA6-DF929625EA0E}">
        <p15:presenceInfo xmlns:p15="http://schemas.microsoft.com/office/powerpoint/2012/main" userId="S-1-5-21-1141342763-1778295836-3201674781-37592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A6"/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06" autoAdjust="0"/>
    <p:restoredTop sz="94627" autoAdjust="0"/>
  </p:normalViewPr>
  <p:slideViewPr>
    <p:cSldViewPr>
      <p:cViewPr varScale="1">
        <p:scale>
          <a:sx n="115" d="100"/>
          <a:sy n="115" d="100"/>
        </p:scale>
        <p:origin x="139" y="6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751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200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01887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76350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2766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276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844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1"/>
            <a:ext cx="4041775" cy="284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pPr/>
              <a:t>9/6/2018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457200" y="39433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477323"/>
            <a:ext cx="3048000" cy="578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>
              <a:solidFill>
                <a:srgbClr val="002D73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24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13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69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315200" y="4567277"/>
            <a:ext cx="1447800" cy="27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04800" y="1123950"/>
            <a:ext cx="7696200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Distribution System Implementation Plans (DSIP) Overview – ITWG - </a:t>
            </a:r>
            <a:r>
              <a:rPr lang="en-US" sz="4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8/29/18</a:t>
            </a: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5905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2018 DSIP: Case 14-M-0411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1000" y="1428750"/>
            <a:ext cx="81534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sng" dirty="0"/>
              <a:t>April 26, 2018</a:t>
            </a:r>
            <a:r>
              <a:rPr lang="en-US" sz="2000" dirty="0"/>
              <a:t>: Department of Public Service Staff Whitepaper – Guidance for 2018 DSIP Updates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sng" dirty="0"/>
              <a:t>July 31, 2018</a:t>
            </a:r>
            <a:r>
              <a:rPr lang="en-US" sz="2000" dirty="0"/>
              <a:t>: NYS Electric Utilities submit 2018 DSIP Updates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u="sng" dirty="0"/>
              <a:t>August 30, 2018</a:t>
            </a:r>
            <a:r>
              <a:rPr lang="en-US" sz="2000" dirty="0"/>
              <a:t>: PSC publishes notice requesting public comments regarding the utilities’ DSIP Update filings.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Original comments will be accepted up until November 19, 2018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Reply comments will be accepted up until December 19, 2018 </a:t>
            </a:r>
          </a:p>
          <a:p>
            <a:endParaRPr lang="en-US" dirty="0"/>
          </a:p>
          <a:p>
            <a:r>
              <a:rPr lang="en-US" dirty="0"/>
              <a:t>               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31407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9055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2018 NYS Utilities DSIP Updates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352550"/>
            <a:ext cx="4114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/>
              <a:t>DSIP Update Topical Section Specifications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Integrated Planning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Advanced Forecasting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Grid Operations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Energy Storage Integration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Electric Vehicle Integration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Energy Efficiency Integration and Innovation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Distribution System Data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Customer Data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Cyber Security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/>
              <a:t>DER Interconnections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E0C320-FC38-4879-B926-94FAAF080A71}"/>
              </a:ext>
            </a:extLst>
          </p:cNvPr>
          <p:cNvSpPr/>
          <p:nvPr/>
        </p:nvSpPr>
        <p:spPr>
          <a:xfrm>
            <a:off x="4724400" y="1657350"/>
            <a:ext cx="3657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Advanced Metering Infrastructure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/>
              <a:t>Hosting Capacity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Beneficial Locations for DERs and Non-Wires Alternatives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Procuring Non-Wires Alternatives</a:t>
            </a:r>
          </a:p>
          <a:p>
            <a:endParaRPr lang="en-US" sz="1600" u="sng" dirty="0"/>
          </a:p>
          <a:p>
            <a:r>
              <a:rPr lang="en-US" sz="1600" u="sng" dirty="0"/>
              <a:t>Other DSIP-Related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DSIP Governance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Marginal Cost of Service Study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Benefit Cost Analysis (BCA)</a:t>
            </a:r>
          </a:p>
        </p:txBody>
      </p:sp>
    </p:spTree>
    <p:extLst>
      <p:ext uri="{BB962C8B-B14F-4D97-AF65-F5344CB8AC3E}">
        <p14:creationId xmlns:p14="http://schemas.microsoft.com/office/powerpoint/2010/main" val="43453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90550"/>
            <a:ext cx="830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Stakeholder Engagement Meetings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276350"/>
            <a:ext cx="800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Each NYS electric utility has already held, or will be holding a DSIP stakeholder engagement meeting to further discuss and explain what is in its respective 2018 DSIP filing.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Meeting dates by Utility: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NYSEG / RGE – June 2018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CHGE – September 6, 2018</a:t>
            </a:r>
            <a:endParaRPr lang="en-US" sz="1200" dirty="0"/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Con Edison / ORU – September 10, 2018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National Grid – September 25, 2018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58032082"/>
      </p:ext>
    </p:extLst>
  </p:cSld>
  <p:clrMapOvr>
    <a:masterClrMapping/>
  </p:clrMapOvr>
</p:sld>
</file>

<file path=ppt/theme/theme1.xml><?xml version="1.0" encoding="utf-8"?>
<a:theme xmlns:a="http://schemas.openxmlformats.org/drawingml/2006/main" name="DPS PowerPoint -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41DC82AA-3C99-41C7-B2C2-24D0A1F1A9C0}"/>
    </a:ext>
  </a:extLst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C284B9F0-531E-431C-90E8-C2A5905AA920}"/>
    </a:ext>
  </a:extLst>
</a:theme>
</file>

<file path=ppt/theme/theme3.xml><?xml version="1.0" encoding="utf-8"?>
<a:theme xmlns:a="http://schemas.openxmlformats.org/drawingml/2006/main" name="Conte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32FEEE49-0C7A-438E-8104-398645BDC075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S PowerPoint - Template.potx" id="{C6733DBC-75A1-4D48-999A-C08152D2104E}" vid="{E82BEF3A-BCCC-4464-8EB6-4E5EDF6086D5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F1417254AD284EA12E9C6559B09CF4" ma:contentTypeVersion="" ma:contentTypeDescription="Create a new document." ma:contentTypeScope="" ma:versionID="0a7800a88b4c44be11ff4c2ac950dfb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b938d1d0e22567bcc0762bf6997737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81E512-D939-4868-BB54-446F60E1F1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04861CA-5DD2-44F8-8780-9628548221F3}">
  <ds:schemaRefs>
    <ds:schemaRef ds:uri="http://purl.org/dc/elements/1.1/"/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EE09270-68C1-4C64-B21D-2AA5BF5E37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DPS PowerPoint Template</Template>
  <TotalTime>425</TotalTime>
  <Words>222</Words>
  <Application>Microsoft Office PowerPoint</Application>
  <PresentationFormat>On-screen Show (16:9)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DPS PowerPoint - Template</vt:lpstr>
      <vt:lpstr>Section Master</vt:lpstr>
      <vt:lpstr>Content Master</vt:lpstr>
      <vt:lpstr>2_Custom Design</vt:lpstr>
      <vt:lpstr>PowerPoint Presentation</vt:lpstr>
      <vt:lpstr>PowerPoint Presentation</vt:lpstr>
      <vt:lpstr>PowerPoint Presentation</vt:lpstr>
      <vt:lpstr>PowerPoint Presentation</vt:lpstr>
    </vt:vector>
  </TitlesOfParts>
  <Company>NYSDPS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Wydronkowski, Patricia (DPS)</dc:creator>
  <cp:lastModifiedBy>Pause, Jason (DPS)</cp:lastModifiedBy>
  <cp:revision>33</cp:revision>
  <dcterms:created xsi:type="dcterms:W3CDTF">2018-01-11T16:48:44Z</dcterms:created>
  <dcterms:modified xsi:type="dcterms:W3CDTF">2018-09-06T11:14:28Z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0x010100F9F1417254AD284EA12E9C6559B09CF4</vt:lpwstr>
  </property>
</Properties>
</file>