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1"/>
  </p:notesMasterIdLst>
  <p:sldIdLst>
    <p:sldId id="256" r:id="rId7"/>
    <p:sldId id="262" r:id="rId8"/>
    <p:sldId id="260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7" autoAdjust="0"/>
  </p:normalViewPr>
  <p:slideViewPr>
    <p:cSldViewPr>
      <p:cViewPr varScale="1">
        <p:scale>
          <a:sx n="151" d="100"/>
          <a:sy n="151" d="100"/>
        </p:scale>
        <p:origin x="45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Milestones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July 24, 2018 Draft for Discussion Only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 Downs in the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Problem: projects progress at different rates</a:t>
            </a:r>
          </a:p>
          <a:p>
            <a:r>
              <a:rPr lang="en-US" dirty="0"/>
              <a:t>Utilities may not be able to deploy resources efficiently</a:t>
            </a:r>
          </a:p>
          <a:p>
            <a:r>
              <a:rPr lang="en-US" dirty="0"/>
              <a:t>Delay creates uncertainties for projects attempting to move ahead</a:t>
            </a:r>
          </a:p>
          <a:p>
            <a:r>
              <a:rPr lang="en-US" dirty="0"/>
              <a:t>Transparent construction phase milestones would decrease uncertainty</a:t>
            </a:r>
          </a:p>
        </p:txBody>
      </p:sp>
    </p:spTree>
    <p:extLst>
      <p:ext uri="{BB962C8B-B14F-4D97-AF65-F5344CB8AC3E}">
        <p14:creationId xmlns:p14="http://schemas.microsoft.com/office/powerpoint/2010/main" val="318235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SIR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Full timeline from receipt of CESIR is very long</a:t>
            </a:r>
          </a:p>
          <a:p>
            <a:r>
              <a:rPr lang="en-US" dirty="0"/>
              <a:t>25% due at 90 Business Days (BD)</a:t>
            </a:r>
          </a:p>
          <a:p>
            <a:r>
              <a:rPr lang="en-US" dirty="0"/>
              <a:t>Developer signs contract at 120 BD (24 weeks)</a:t>
            </a:r>
          </a:p>
          <a:p>
            <a:r>
              <a:rPr lang="en-US" dirty="0"/>
              <a:t>Balance of payment due at 210 BD (42 weeks)</a:t>
            </a:r>
          </a:p>
          <a:p>
            <a:r>
              <a:rPr lang="en-US" dirty="0"/>
              <a:t>SIR contemplate interconnection within 12 months after signing interconnection contract –  almost 18 months after receipt of CESIR – unless additional time is justified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9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Straw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Require developer to issue utility notice to start procurement within 30 BD of full payment date</a:t>
            </a:r>
          </a:p>
          <a:p>
            <a:r>
              <a:rPr lang="en-US" dirty="0"/>
              <a:t>Add the date of this notice to the public data base</a:t>
            </a:r>
          </a:p>
          <a:p>
            <a:r>
              <a:rPr lang="en-US" dirty="0"/>
              <a:t>If developer does not release funds, project is cancelled; utility returns unspent deposit</a:t>
            </a:r>
          </a:p>
          <a:p>
            <a:r>
              <a:rPr lang="en-US" dirty="0"/>
              <a:t>Utility retains existing flexibility to work with developers who start procurement but don’t make interconnection milestone in 12 months</a:t>
            </a:r>
          </a:p>
        </p:txBody>
      </p:sp>
    </p:spTree>
    <p:extLst>
      <p:ext uri="{BB962C8B-B14F-4D97-AF65-F5344CB8AC3E}">
        <p14:creationId xmlns:p14="http://schemas.microsoft.com/office/powerpoint/2010/main" val="1492437211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861CA-5DD2-44F8-8780-9628548221F3}">
  <ds:schemaRefs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217</TotalTime>
  <Words>179</Words>
  <Application>Microsoft Office PowerPoint</Application>
  <PresentationFormat>On-screen Show (16:9)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DPS PowerPoint - Template</vt:lpstr>
      <vt:lpstr>Section Master</vt:lpstr>
      <vt:lpstr>2_Custom Design</vt:lpstr>
      <vt:lpstr>PowerPoint Presentation</vt:lpstr>
      <vt:lpstr>Slow Downs in the Queue</vt:lpstr>
      <vt:lpstr>New SIR Timeline</vt:lpstr>
      <vt:lpstr>Revised Straw Proposal</vt:lpstr>
    </vt:vector>
  </TitlesOfParts>
  <Company>NYSDPS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Grisaru, Elizabeth (DPS)</dc:creator>
  <cp:lastModifiedBy>Grisaru, Elizabeth (DPS)</cp:lastModifiedBy>
  <cp:revision>20</cp:revision>
  <dcterms:created xsi:type="dcterms:W3CDTF">2018-06-18T18:37:19Z</dcterms:created>
  <dcterms:modified xsi:type="dcterms:W3CDTF">2018-07-23T18:24:19Z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