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  <p:sldMasterId id="2147483674" r:id="rId7"/>
  </p:sldMasterIdLst>
  <p:notesMasterIdLst>
    <p:notesMasterId r:id="rId11"/>
  </p:notesMasterIdLst>
  <p:sldIdLst>
    <p:sldId id="256" r:id="rId8"/>
    <p:sldId id="260" r:id="rId9"/>
    <p:sldId id="261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7" autoAdjust="0"/>
  </p:normalViewPr>
  <p:slideViewPr>
    <p:cSldViewPr>
      <p:cViewPr varScale="1">
        <p:scale>
          <a:sx n="154" d="100"/>
          <a:sy n="154" d="100"/>
        </p:scale>
        <p:origin x="366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13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9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7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Defining a Material Change</a:t>
            </a:r>
            <a:endParaRPr lang="en-US" sz="4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5791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March 28, 2018</a:t>
            </a:r>
            <a:endParaRPr lang="en-US" sz="2800" b="1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SIR already govern: “any modifications affecting the interface at the PCC to existing DG facilities … that have been interconnected to the utility distribution system(.)”</a:t>
            </a:r>
          </a:p>
          <a:p>
            <a:r>
              <a:rPr lang="en-US" dirty="0" smtClean="0"/>
              <a:t>Study process already allows for some changes; for example, after the preliminary analysis</a:t>
            </a:r>
          </a:p>
          <a:p>
            <a:r>
              <a:rPr lang="en-US" dirty="0" smtClean="0"/>
              <a:t>What changes require a new application/loss of queue position?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5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for the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Scope universe of changes that do </a:t>
            </a:r>
            <a:r>
              <a:rPr lang="en-US" sz="2200" b="1" dirty="0" smtClean="0"/>
              <a:t>not</a:t>
            </a:r>
            <a:r>
              <a:rPr lang="en-US" sz="2200" dirty="0" smtClean="0"/>
              <a:t> “affect the interface at the PCC”</a:t>
            </a:r>
          </a:p>
          <a:p>
            <a:pPr lvl="2"/>
            <a:r>
              <a:rPr lang="en-US" sz="2200" dirty="0" smtClean="0"/>
              <a:t>Clarify that a material change requires a new application</a:t>
            </a:r>
          </a:p>
          <a:p>
            <a:pPr lvl="2"/>
            <a:r>
              <a:rPr lang="en-US" sz="2200" dirty="0" smtClean="0"/>
              <a:t>But preserve existing flexibility</a:t>
            </a:r>
          </a:p>
          <a:p>
            <a:r>
              <a:rPr lang="en-US" sz="2200" dirty="0" smtClean="0"/>
              <a:t>List non-material changes in the SIR or will JU have to make application-specific determinations?</a:t>
            </a:r>
          </a:p>
          <a:p>
            <a:r>
              <a:rPr lang="en-US" sz="2200" dirty="0" smtClean="0"/>
              <a:t>Define how JU will integrate a non-material change into an ongoing application review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48904858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32FEEE49-0C7A-438E-8104-398645BDC075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4861CA-5DD2-44F8-8780-9628548221F3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13</TotalTime>
  <Words>124</Words>
  <Application>Microsoft Office PowerPoint</Application>
  <PresentationFormat>On-screen Show (16:9)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DPS PowerPoint - Template</vt:lpstr>
      <vt:lpstr>Section Master</vt:lpstr>
      <vt:lpstr>Content Master</vt:lpstr>
      <vt:lpstr>2_Custom Design</vt:lpstr>
      <vt:lpstr>PowerPoint Presentation</vt:lpstr>
      <vt:lpstr>Material Changes</vt:lpstr>
      <vt:lpstr>Tasks for the Group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Grisaru,EAG</dc:creator>
  <cp:lastModifiedBy>Elizabeth Grisaru,EAG</cp:lastModifiedBy>
  <cp:revision>3</cp:revision>
  <dcterms:created xsi:type="dcterms:W3CDTF">2018-03-27T13:34:08Z</dcterms:created>
  <dcterms:modified xsi:type="dcterms:W3CDTF">2018-03-27T13:47:50Z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