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8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6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8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5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4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7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7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E515B-480C-4799-9B48-49558CA0554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F95A-A676-46E8-A796-FE41CA61B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4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Power line carrier permissive islanding detection:  a NYSERDA-supported project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dirty="0" smtClean="0">
                <a:latin typeface="Garamond" panose="02020404030301010803" pitchFamily="18" charset="0"/>
              </a:rPr>
              <a:t>Michael Ropp, Ph.D., P.E.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Northern Plains Power Technologies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4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concept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For many years, NPPT has been experimenting with subharmonic, or undertone, based power line carrier permissive (PLCP), for islanding detection.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Low-frequency signals do not suffer form the propagation and cross-coupling issues that plague high-frequency systems.  However, injecting the low-frequency signal is problematic.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This project involves the use of a dynamic voltage restorer (DVR) to inject the subharmonic at the substation level.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Objectives of the project:  prove technical feasibility, and get a first-order estimate of costs.</a:t>
            </a:r>
          </a:p>
        </p:txBody>
      </p:sp>
    </p:spTree>
    <p:extLst>
      <p:ext uri="{BB962C8B-B14F-4D97-AF65-F5344CB8AC3E}">
        <p14:creationId xmlns:p14="http://schemas.microsoft.com/office/powerpoint/2010/main" val="706819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“transmitter”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75185" y="1548258"/>
            <a:ext cx="8241629" cy="46464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19631" y="4169582"/>
            <a:ext cx="1734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Inverter (implemented as three separate single-phase bridges)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258" y="3727517"/>
            <a:ext cx="1734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Series injection transformers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2339426" y="4050683"/>
            <a:ext cx="1556713" cy="138499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52547" y="1027906"/>
            <a:ext cx="1734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Fault protection switches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879888" y="1084943"/>
            <a:ext cx="2799878" cy="546909"/>
          </a:xfrm>
          <a:custGeom>
            <a:avLst/>
            <a:gdLst>
              <a:gd name="connsiteX0" fmla="*/ 2799878 w 2799878"/>
              <a:gd name="connsiteY0" fmla="*/ 223352 h 546909"/>
              <a:gd name="connsiteX1" fmla="*/ 436506 w 2799878"/>
              <a:gd name="connsiteY1" fmla="*/ 12337 h 546909"/>
              <a:gd name="connsiteX2" fmla="*/ 407 w 2799878"/>
              <a:gd name="connsiteY2" fmla="*/ 546909 h 546909"/>
              <a:gd name="connsiteX3" fmla="*/ 407 w 2799878"/>
              <a:gd name="connsiteY3" fmla="*/ 546909 h 5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9878" h="546909">
                <a:moveTo>
                  <a:pt x="2799878" y="223352"/>
                </a:moveTo>
                <a:cubicBezTo>
                  <a:pt x="1851481" y="90881"/>
                  <a:pt x="903084" y="-41589"/>
                  <a:pt x="436506" y="12337"/>
                </a:cubicBezTo>
                <a:cubicBezTo>
                  <a:pt x="-30073" y="66263"/>
                  <a:pt x="407" y="546909"/>
                  <a:pt x="407" y="546909"/>
                </a:cubicBezTo>
                <a:lnTo>
                  <a:pt x="407" y="546909"/>
                </a:lnTo>
              </a:path>
            </a:pathLst>
          </a:custGeom>
          <a:noFill/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Results to 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Studies being conducted on three real-world NY circuits:  one strong, one weak, one average.  Two contain a great deal of UG, and one includes a synchronous generator.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Fictitious DERs are added to the circuit, with signal receivers.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Tests include: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Signal propagation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Islanding detection effectiveness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Ability to detect single-phase open circuits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Work will conclude with a first-order cost estimate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Example islanding detection result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WCPEC7_PV_noSub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2" y="1707121"/>
            <a:ext cx="5700578" cy="331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ig_1_WCPECRe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55" y="1690688"/>
            <a:ext cx="5975274" cy="332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609" y="5447763"/>
            <a:ext cx="542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Run-on times without PLCP and without any active anti-islanding.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8510" y="5458494"/>
            <a:ext cx="542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Run-on times with PLCP but still without any active anti-islanding.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7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Single phase open circuit detection results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43835"/>
              </p:ext>
            </p:extLst>
          </p:nvPr>
        </p:nvGraphicFramePr>
        <p:xfrm>
          <a:off x="656821" y="1914380"/>
          <a:ext cx="10696978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757"/>
                <a:gridCol w="2243757"/>
                <a:gridCol w="704435"/>
                <a:gridCol w="704435"/>
                <a:gridCol w="704435"/>
                <a:gridCol w="704435"/>
                <a:gridCol w="704435"/>
                <a:gridCol w="704435"/>
                <a:gridCol w="704435"/>
                <a:gridCol w="678345"/>
                <a:gridCol w="600074"/>
              </a:tblGrid>
              <a:tr h="108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YG:yg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YG:d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D:yg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Feeder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Location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 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5143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PV (LV)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94%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80%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84%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101%</a:t>
                      </a:r>
                      <a:endParaRPr lang="en-US" sz="2400" b="1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68%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11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PV (MV)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94%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93%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94%</a:t>
                      </a:r>
                      <a:endParaRPr lang="en-US" sz="2400" b="1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58%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6286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PV (LV)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112%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95%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32%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87%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102%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77%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102%</a:t>
                      </a:r>
                      <a:endParaRPr lang="en-US" sz="2400" b="1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68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PV (MV)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98%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63%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400" b="1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12573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PV (LV)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102%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21%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97%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95%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92%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400" b="1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514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PV (MV)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99%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92%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80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100%</a:t>
                      </a:r>
                      <a:endParaRPr lang="en-US" sz="2400" b="1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91%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4603" y="5447763"/>
            <a:ext cx="10122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Mixed results; didn’t always work.  Still investigating.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6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392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Consolas</vt:lpstr>
      <vt:lpstr>Garamond</vt:lpstr>
      <vt:lpstr>Office Theme</vt:lpstr>
      <vt:lpstr>Power line carrier permissive islanding detection:  a NYSERDA-supported project</vt:lpstr>
      <vt:lpstr>The concept</vt:lpstr>
      <vt:lpstr>The “transmitter”</vt:lpstr>
      <vt:lpstr>Results to date</vt:lpstr>
      <vt:lpstr>Example islanding detection result</vt:lpstr>
      <vt:lpstr>Single phase open circuit detection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line carrier permissive islanding detection:  a NYSERDA-supported project</dc:title>
  <dc:creator>Michael</dc:creator>
  <cp:lastModifiedBy>Michael</cp:lastModifiedBy>
  <cp:revision>3</cp:revision>
  <dcterms:created xsi:type="dcterms:W3CDTF">2018-06-20T13:18:40Z</dcterms:created>
  <dcterms:modified xsi:type="dcterms:W3CDTF">2018-06-20T13:29:49Z</dcterms:modified>
</cp:coreProperties>
</file>