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61A0E-DB24-4347-9262-466F31776053}" type="datetimeFigureOut">
              <a:rPr lang="en-US" smtClean="0"/>
              <a:t>10/23/2017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50FEE-BED0-4AB6-A13C-14AEFFBC81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0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50FEE-BED0-4AB6-A13C-14AEFFBC815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448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E746-DE2C-4DFD-A547-DF024C99AA7C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28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3E6D5-D421-488E-8E98-40C3422EB725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0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736C2-B6D2-4383-BBE2-6ED527210000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6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89693-50E0-4592-91D3-C877C647C0FA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510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875A7-9A74-431B-B73B-10615DB30876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62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9ED2-0C23-497A-82A4-EDBB069A552B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4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E852-A1F0-4B29-8D36-BE370BFC62AC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7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E048-FFD6-485C-B12E-2486D46A14B9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22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C226A-3525-493C-8171-5D87EAB57C84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00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631E-546D-4658-9C8D-94EE40D22A96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29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4344-B390-4946-B577-D1EA86ED836B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64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DA78-F350-4026-BAB8-A1DF6A5329F1}" type="datetime1">
              <a:rPr lang="en-US" smtClean="0"/>
              <a:t>10/23/2017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FE05A-D8C3-444B-8E56-EEB84B6583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51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.owens@dps.ny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063599"/>
          </a:xfrm>
        </p:spPr>
        <p:txBody>
          <a:bodyPr/>
          <a:lstStyle/>
          <a:p>
            <a:r>
              <a:rPr lang="en-US" dirty="0" smtClean="0"/>
              <a:t>DSIP Stakeholder Input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DPS Staff Engagement With DSIP Stakeholders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Concerning The Electric Utilities’ DSIP Update Filings Due June 30, 2017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94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10773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  <a:ea typeface="+mn-ea"/>
                <a:cs typeface="+mn-cs"/>
              </a:rPr>
              <a:t>DPS Staff Engagement With DSIP 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80160"/>
            <a:ext cx="7886700" cy="4896803"/>
          </a:xfrm>
        </p:spPr>
        <p:txBody>
          <a:bodyPr/>
          <a:lstStyle/>
          <a:p>
            <a:r>
              <a:rPr lang="en-US" dirty="0" smtClean="0"/>
              <a:t>NY electric utilities must file updated DSIPs (Distributed System Implementation Plans) with the PSC by June 30, 2018</a:t>
            </a:r>
          </a:p>
          <a:p>
            <a:r>
              <a:rPr lang="en-US" dirty="0" smtClean="0"/>
              <a:t>Staff is seeking stakeholder comments and recommendations regarding the DSIP updates</a:t>
            </a:r>
          </a:p>
          <a:p>
            <a:r>
              <a:rPr lang="en-US" dirty="0"/>
              <a:t>Stakeholder inputs will inform Staff DSIP Guidance whitepaper to be published for comment in December</a:t>
            </a:r>
          </a:p>
          <a:p>
            <a:r>
              <a:rPr lang="en-US" dirty="0" smtClean="0"/>
              <a:t>Two stakeholder meetings are planned:</a:t>
            </a:r>
          </a:p>
          <a:p>
            <a:pPr lvl="1"/>
            <a:r>
              <a:rPr lang="en-US" dirty="0" smtClean="0"/>
              <a:t>Nov 3</a:t>
            </a:r>
            <a:r>
              <a:rPr lang="en-US" baseline="30000" dirty="0" smtClean="0"/>
              <a:t>rd</a:t>
            </a:r>
            <a:r>
              <a:rPr lang="en-US" dirty="0" smtClean="0"/>
              <a:t>, 10:00 am – 1:00 pm, New York City</a:t>
            </a:r>
          </a:p>
          <a:p>
            <a:pPr lvl="1"/>
            <a:r>
              <a:rPr lang="en-US" dirty="0" smtClean="0"/>
              <a:t>Nov 7</a:t>
            </a:r>
            <a:r>
              <a:rPr lang="en-US" baseline="30000" dirty="0" smtClean="0"/>
              <a:t>th</a:t>
            </a:r>
            <a:r>
              <a:rPr lang="en-US" dirty="0" smtClean="0"/>
              <a:t>, 12:00 pm – 3:00 pm, Albany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2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DPS Staff Engagement With DSIP 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4539"/>
            <a:ext cx="7886700" cy="461050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4000"/>
              </a:lnSpc>
              <a:spcBef>
                <a:spcPts val="600"/>
              </a:spcBef>
            </a:pPr>
            <a:r>
              <a:rPr lang="en-US" dirty="0" smtClean="0"/>
              <a:t>Stakeholder meetings will focus on the following questions:</a:t>
            </a:r>
          </a:p>
          <a:p>
            <a:pPr marL="461963" lvl="1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What information provided by the utilities in their 2016 DSIP filings was useful and should be updated in their 2018 DSIP Update filings?</a:t>
            </a:r>
            <a:endParaRPr lang="en-US" sz="2000" dirty="0"/>
          </a:p>
          <a:p>
            <a:pPr marL="461963" lvl="1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What information provided by the utilities in their 2016 DSIP filings was not useful and should not be required in their 2018 DSIP Update filings?</a:t>
            </a:r>
            <a:endParaRPr lang="en-US" sz="2000" dirty="0"/>
          </a:p>
          <a:p>
            <a:pPr marL="461963" lvl="1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What information should the utilities provide in their 2018 DSIP Updates that they did not provide in their original DSIPs filed in 2016?</a:t>
            </a:r>
            <a:endParaRPr lang="en-US" sz="2000" dirty="0"/>
          </a:p>
          <a:p>
            <a:pPr marL="461963" lvl="1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What information provided by the utilities in their 2016 DSIP filings was inadequate and needs improvement in their 2018 DSIP Update filings? </a:t>
            </a:r>
            <a:endParaRPr lang="en-US" sz="2000" dirty="0"/>
          </a:p>
          <a:p>
            <a:pPr marL="461963" lvl="1">
              <a:lnSpc>
                <a:spcPct val="134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How should the Utilities structure and present their 2018 DSIP Update Filings?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3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DPS Staff Engagement With DSIP 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ITWG and IPWG members are welcome to submit DSIP-related comments and recommendations</a:t>
            </a:r>
          </a:p>
          <a:p>
            <a:r>
              <a:rPr lang="en-US" dirty="0" smtClean="0"/>
              <a:t>Contact Andy Owens</a:t>
            </a:r>
          </a:p>
          <a:p>
            <a:pPr lvl="1"/>
            <a:r>
              <a:rPr lang="en-US" dirty="0" smtClean="0">
                <a:hlinkClick r:id="rId2"/>
              </a:rPr>
              <a:t>andrew.owens@dps.ny.gov</a:t>
            </a:r>
            <a:endParaRPr lang="en-US" dirty="0" smtClean="0"/>
          </a:p>
          <a:p>
            <a:pPr lvl="1"/>
            <a:r>
              <a:rPr lang="en-US" dirty="0" smtClean="0"/>
              <a:t>518-473-7136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E05A-D8C3-444B-8E56-EEB84B65830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811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256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DSIP Stakeholder Input</vt:lpstr>
      <vt:lpstr>DPS Staff Engagement With DSIP Stakeholders</vt:lpstr>
      <vt:lpstr>DPS Staff Engagement With DSIP Stakeholders</vt:lpstr>
      <vt:lpstr>DPS Staff Engagement With DSIP Stakeholders</vt:lpstr>
    </vt:vector>
  </TitlesOfParts>
  <Company>NYSDPS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DSIP Stakeholder Input</dc:title>
  <dc:creator>Andrew Owens,ACO</dc:creator>
  <cp:lastModifiedBy>Elizabeth Grisaru,EAG</cp:lastModifiedBy>
  <cp:revision>6</cp:revision>
  <dcterms:created xsi:type="dcterms:W3CDTF">2017-10-23T19:35:14Z</dcterms:created>
  <dcterms:modified xsi:type="dcterms:W3CDTF">2017-10-23T20:16:40Z</dcterms:modified>
</cp:coreProperties>
</file>