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74" r:id="rId6"/>
  </p:sldMasterIdLst>
  <p:notesMasterIdLst>
    <p:notesMasterId r:id="rId12"/>
  </p:notesMasterIdLst>
  <p:sldIdLst>
    <p:sldId id="256" r:id="rId7"/>
    <p:sldId id="263" r:id="rId8"/>
    <p:sldId id="264" r:id="rId9"/>
    <p:sldId id="260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27" autoAdjust="0"/>
  </p:normalViewPr>
  <p:slideViewPr>
    <p:cSldViewPr>
      <p:cViewPr varScale="1">
        <p:scale>
          <a:sx n="154" d="100"/>
          <a:sy n="154" d="100"/>
        </p:scale>
        <p:origin x="366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Aggregating Projects up to 5 MW</a:t>
            </a:r>
            <a:endParaRPr lang="en-US" sz="32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45" y="2647950"/>
            <a:ext cx="5791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11/14/2017 Draft</a:t>
            </a:r>
            <a:endParaRPr lang="en-US" sz="2800" b="1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4"/>
            <a:ext cx="8229600" cy="1450976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2D73"/>
                </a:solidFill>
              </a:rPr>
              <a:t>SIR Implementation for Larger Projects</a:t>
            </a:r>
            <a:r>
              <a:rPr lang="en-US" b="1" dirty="0">
                <a:solidFill>
                  <a:srgbClr val="002D73"/>
                </a:solidFill>
              </a:rPr>
              <a:t/>
            </a:r>
            <a:br>
              <a:rPr lang="en-US" b="1" dirty="0">
                <a:solidFill>
                  <a:srgbClr val="002D73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process modifications have been identified so far</a:t>
            </a:r>
          </a:p>
          <a:p>
            <a:r>
              <a:rPr lang="en-US" dirty="0" smtClean="0"/>
              <a:t>Transitional rules for combining existing projects are needed</a:t>
            </a:r>
          </a:p>
          <a:p>
            <a:r>
              <a:rPr lang="en-US" dirty="0" smtClean="0"/>
              <a:t>Possible opportunity to define “material change” requiring re-study going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722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Aggregating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dirty="0" smtClean="0"/>
              <a:t>Qualifications for combining project applications</a:t>
            </a:r>
            <a:endParaRPr lang="en-US" dirty="0"/>
          </a:p>
          <a:p>
            <a:pPr lvl="2"/>
            <a:r>
              <a:rPr lang="en-US" dirty="0"/>
              <a:t>Same PCC </a:t>
            </a:r>
          </a:p>
          <a:p>
            <a:pPr lvl="2"/>
            <a:r>
              <a:rPr lang="en-US" dirty="0" smtClean="0"/>
              <a:t>Applications must be sequential on </a:t>
            </a:r>
            <a:r>
              <a:rPr lang="en-US" dirty="0"/>
              <a:t>both the Circuit and Substation Bus</a:t>
            </a:r>
          </a:p>
          <a:p>
            <a:pPr lvl="2"/>
            <a:r>
              <a:rPr lang="en-US" dirty="0"/>
              <a:t>No </a:t>
            </a:r>
            <a:r>
              <a:rPr lang="en-US" dirty="0" smtClean="0"/>
              <a:t>projects </a:t>
            </a:r>
            <a:r>
              <a:rPr lang="en-US" dirty="0"/>
              <a:t>from NYISO or Non-SIR Utility Queues between projects that </a:t>
            </a:r>
            <a:r>
              <a:rPr lang="en-US" dirty="0" smtClean="0"/>
              <a:t>propose to aggregate</a:t>
            </a:r>
          </a:p>
          <a:p>
            <a:pPr lvl="2"/>
            <a:r>
              <a:rPr lang="en-US" dirty="0" smtClean="0"/>
              <a:t>Adjacent or combined parcels</a:t>
            </a:r>
          </a:p>
          <a:p>
            <a:pPr lvl="2"/>
            <a:r>
              <a:rPr lang="en-US" dirty="0" smtClean="0"/>
              <a:t>One compensation category/one meter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2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of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Transition rules apply to applications in the queue as of Commission order on compensation</a:t>
            </a:r>
          </a:p>
          <a:p>
            <a:r>
              <a:rPr lang="en-US" dirty="0" smtClean="0"/>
              <a:t>Applications in technical review: submit request and pay for additional study</a:t>
            </a:r>
          </a:p>
          <a:p>
            <a:r>
              <a:rPr lang="en-US" dirty="0" smtClean="0"/>
              <a:t>After 25% </a:t>
            </a:r>
            <a:r>
              <a:rPr lang="en-US" dirty="0" err="1" smtClean="0"/>
              <a:t>downpayment</a:t>
            </a:r>
            <a:r>
              <a:rPr lang="en-US" dirty="0" smtClean="0"/>
              <a:t>: same approach</a:t>
            </a:r>
          </a:p>
          <a:p>
            <a:r>
              <a:rPr lang="en-US" dirty="0" smtClean="0"/>
              <a:t>After first project in queue pays 75% balance: submit request, adjust project schedule, suspend due date for second project balance payment; pay for re-study</a:t>
            </a:r>
          </a:p>
          <a:p>
            <a:r>
              <a:rPr lang="en-US" dirty="0" smtClean="0"/>
              <a:t>If combined project “pencils out,” pay any additional funds due for construction costs and proceed to construct</a:t>
            </a:r>
          </a:p>
          <a:p>
            <a:pPr lvl="2"/>
            <a:r>
              <a:rPr lang="en-US" dirty="0" smtClean="0"/>
              <a:t>If not, construct original proposed project or withdraw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2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SIR already govern: “any modifications affecting the interface at the PCC to existing DG facilities … that have been interconnected to the utility distribution system(.)”</a:t>
            </a:r>
          </a:p>
          <a:p>
            <a:r>
              <a:rPr lang="en-US" dirty="0" smtClean="0"/>
              <a:t>Study process already allows for some changes; for example, after the preliminary analysis</a:t>
            </a:r>
          </a:p>
          <a:p>
            <a:r>
              <a:rPr lang="en-US" dirty="0" smtClean="0"/>
              <a:t>What changes require a new application/loss of </a:t>
            </a:r>
            <a:r>
              <a:rPr lang="en-US" smtClean="0"/>
              <a:t>queue position?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30878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4861CA-5DD2-44F8-8780-9628548221F3}">
  <ds:schemaRefs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111</TotalTime>
  <Words>234</Words>
  <Application>Microsoft Office PowerPoint</Application>
  <PresentationFormat>On-screen Show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DPS PowerPoint - Template</vt:lpstr>
      <vt:lpstr>Section Master</vt:lpstr>
      <vt:lpstr>2_Custom Design</vt:lpstr>
      <vt:lpstr>PowerPoint Presentation</vt:lpstr>
      <vt:lpstr>SIR Implementation for Larger Projects </vt:lpstr>
      <vt:lpstr>Rules for Aggregating Projects</vt:lpstr>
      <vt:lpstr>Timing of Requests</vt:lpstr>
      <vt:lpstr>Material Changes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13</cp:revision>
  <dcterms:created xsi:type="dcterms:W3CDTF">2017-10-19T14:21:58Z</dcterms:created>
  <dcterms:modified xsi:type="dcterms:W3CDTF">2017-11-13T16:36:05Z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