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6.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7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72.xml" ContentType="application/vnd.openxmlformats-officedocument.presentationml.slideLayout+xml"/>
  <Override PartName="/ppt/slideLayouts/slideLayout3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48.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7.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71.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Lst>
  <p:notesMasterIdLst>
    <p:notesMasterId r:id="rId11"/>
  </p:notesMasterIdLst>
  <p:sldIdLst>
    <p:sldId id="320" r:id="rId7"/>
    <p:sldId id="392" r:id="rId8"/>
    <p:sldId id="394" r:id="rId9"/>
    <p:sldId id="393"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G Kelly" initials="KGK"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49" autoAdjust="0"/>
    <p:restoredTop sz="94629" autoAdjust="0"/>
  </p:normalViewPr>
  <p:slideViewPr>
    <p:cSldViewPr>
      <p:cViewPr varScale="1">
        <p:scale>
          <a:sx n="108" d="100"/>
          <a:sy n="108" d="100"/>
        </p:scale>
        <p:origin x="13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877874-B247-4A88-A359-3C9DF1C39A52}" type="datetimeFigureOut">
              <a:rPr lang="en-US" smtClean="0"/>
              <a:t>1/25/2019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0E00BA-C6DC-4C2B-B189-E4DE1D785E75}" type="slidenum">
              <a:rPr lang="en-US" smtClean="0"/>
              <a:t>‹#›</a:t>
            </a:fld>
            <a:endParaRPr lang="en-US" dirty="0"/>
          </a:p>
        </p:txBody>
      </p:sp>
    </p:spTree>
    <p:extLst>
      <p:ext uri="{BB962C8B-B14F-4D97-AF65-F5344CB8AC3E}">
        <p14:creationId xmlns:p14="http://schemas.microsoft.com/office/powerpoint/2010/main" val="366844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2</a:t>
            </a:fld>
            <a:endParaRPr lang="en-US" altLang="en-US" sz="1200" dirty="0"/>
          </a:p>
        </p:txBody>
      </p:sp>
    </p:spTree>
    <p:extLst>
      <p:ext uri="{BB962C8B-B14F-4D97-AF65-F5344CB8AC3E}">
        <p14:creationId xmlns:p14="http://schemas.microsoft.com/office/powerpoint/2010/main" val="288309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3</a:t>
            </a:fld>
            <a:endParaRPr lang="en-US" altLang="en-US" sz="1200" dirty="0"/>
          </a:p>
        </p:txBody>
      </p:sp>
    </p:spTree>
    <p:extLst>
      <p:ext uri="{BB962C8B-B14F-4D97-AF65-F5344CB8AC3E}">
        <p14:creationId xmlns:p14="http://schemas.microsoft.com/office/powerpoint/2010/main" val="235707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4</a:t>
            </a:fld>
            <a:endParaRPr lang="en-US" altLang="en-US" sz="1200" dirty="0"/>
          </a:p>
        </p:txBody>
      </p:sp>
    </p:spTree>
    <p:extLst>
      <p:ext uri="{BB962C8B-B14F-4D97-AF65-F5344CB8AC3E}">
        <p14:creationId xmlns:p14="http://schemas.microsoft.com/office/powerpoint/2010/main" val="51645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138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dirty="0">
              <a:solidFill>
                <a:srgbClr val="1D1757"/>
              </a:solidFill>
            </a:endParaRPr>
          </a:p>
        </p:txBody>
      </p:sp>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pic>
        <p:nvPicPr>
          <p:cNvPr id="101388"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extLst>
            <a:ext uri="{909E8E84-426E-40DD-AFC4-6F175D3DCCD1}">
              <a14:hiddenFill xmlns:a14="http://schemas.microsoft.com/office/drawing/2010/main">
                <a:solidFill>
                  <a:srgbClr val="FFFFFF"/>
                </a:solidFill>
              </a14:hiddenFill>
            </a:ext>
          </a:extLst>
        </p:spPr>
      </p:pic>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pic>
        <p:nvPicPr>
          <p:cNvPr id="101423" name="Picture 47" descr="NG_HWHFY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1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B76BC6D-1257-4609-9815-A67A5096FC1F}"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80418B0-CFC0-4A55-8CEC-D3763118460E}" type="slidenum">
              <a:rPr lang="en-US"/>
              <a:pPr/>
              <a:t>‹#›</a:t>
            </a:fld>
            <a:endParaRPr lang="en-US" dirty="0"/>
          </a:p>
        </p:txBody>
      </p:sp>
    </p:spTree>
    <p:extLst>
      <p:ext uri="{BB962C8B-B14F-4D97-AF65-F5344CB8AC3E}">
        <p14:creationId xmlns:p14="http://schemas.microsoft.com/office/powerpoint/2010/main" val="332241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2E9592-4881-43B1-9BA7-2AEB2F553EE0}"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07FB97-8F75-4D44-BACD-055CC6EA9161}" type="slidenum">
              <a:rPr lang="en-US"/>
              <a:pPr/>
              <a:t>‹#›</a:t>
            </a:fld>
            <a:endParaRPr lang="en-US" dirty="0"/>
          </a:p>
        </p:txBody>
      </p:sp>
    </p:spTree>
    <p:extLst>
      <p:ext uri="{BB962C8B-B14F-4D97-AF65-F5344CB8AC3E}">
        <p14:creationId xmlns:p14="http://schemas.microsoft.com/office/powerpoint/2010/main" val="392993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57950"/>
            <a:ext cx="2133600" cy="476250"/>
          </a:xfrm>
        </p:spPr>
        <p:txBody>
          <a:bodyPr/>
          <a:lstStyle>
            <a:lvl1pPr>
              <a:defRPr/>
            </a:lvl1pPr>
          </a:lstStyle>
          <a:p>
            <a:fld id="{58FCFC59-5AFB-47A4-9970-1C4252AF52F9}" type="datetime1">
              <a:rPr lang="en-US"/>
              <a:pPr/>
              <a:t>1/25/2019</a:t>
            </a:fld>
            <a:endParaRPr lang="en-US" dirty="0"/>
          </a:p>
        </p:txBody>
      </p:sp>
      <p:sp>
        <p:nvSpPr>
          <p:cNvPr id="6" name="Footer Placeholder 5"/>
          <p:cNvSpPr>
            <a:spLocks noGrp="1"/>
          </p:cNvSpPr>
          <p:nvPr>
            <p:ph type="ftr" sz="quarter" idx="11"/>
          </p:nvPr>
        </p:nvSpPr>
        <p:spPr>
          <a:xfrm>
            <a:off x="3124200" y="6457950"/>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496050"/>
            <a:ext cx="2133600" cy="361950"/>
          </a:xfrm>
        </p:spPr>
        <p:txBody>
          <a:bodyPr/>
          <a:lstStyle>
            <a:lvl1pPr>
              <a:defRPr/>
            </a:lvl1pPr>
          </a:lstStyle>
          <a:p>
            <a:fld id="{2AC6B8DB-D1FD-44A0-AD71-FA6DEE142C7C}" type="slidenum">
              <a:rPr lang="en-US"/>
              <a:pPr/>
              <a:t>‹#›</a:t>
            </a:fld>
            <a:endParaRPr lang="en-US" dirty="0"/>
          </a:p>
        </p:txBody>
      </p:sp>
    </p:spTree>
    <p:extLst>
      <p:ext uri="{BB962C8B-B14F-4D97-AF65-F5344CB8AC3E}">
        <p14:creationId xmlns:p14="http://schemas.microsoft.com/office/powerpoint/2010/main" val="420174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138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dirty="0">
              <a:solidFill>
                <a:srgbClr val="1D1757"/>
              </a:solidFill>
            </a:endParaRPr>
          </a:p>
        </p:txBody>
      </p:sp>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pic>
        <p:nvPicPr>
          <p:cNvPr id="101388"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extLst>
            <a:ext uri="{909E8E84-426E-40DD-AFC4-6F175D3DCCD1}">
              <a14:hiddenFill xmlns:a14="http://schemas.microsoft.com/office/drawing/2010/main">
                <a:solidFill>
                  <a:srgbClr val="FFFFFF"/>
                </a:solidFill>
              </a14:hiddenFill>
            </a:ext>
          </a:extLst>
        </p:spPr>
      </p:pic>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pic>
        <p:nvPicPr>
          <p:cNvPr id="101423" name="Picture 47" descr="NG_HWHFY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43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6FFB97-E91C-47D8-AD62-7B4EBD6247A6}"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0A1AB70-42FC-4169-B87A-C571FE3ED30B}" type="slidenum">
              <a:rPr lang="en-US"/>
              <a:pPr/>
              <a:t>‹#›</a:t>
            </a:fld>
            <a:endParaRPr lang="en-US" dirty="0"/>
          </a:p>
        </p:txBody>
      </p:sp>
    </p:spTree>
    <p:extLst>
      <p:ext uri="{BB962C8B-B14F-4D97-AF65-F5344CB8AC3E}">
        <p14:creationId xmlns:p14="http://schemas.microsoft.com/office/powerpoint/2010/main" val="422435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EA444D4-8874-4012-818A-4994BD62238B}"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8F82F5-ED9D-4973-A3E1-E03BB0044DE9}" type="slidenum">
              <a:rPr lang="en-US"/>
              <a:pPr/>
              <a:t>‹#›</a:t>
            </a:fld>
            <a:endParaRPr lang="en-US" dirty="0"/>
          </a:p>
        </p:txBody>
      </p:sp>
    </p:spTree>
    <p:extLst>
      <p:ext uri="{BB962C8B-B14F-4D97-AF65-F5344CB8AC3E}">
        <p14:creationId xmlns:p14="http://schemas.microsoft.com/office/powerpoint/2010/main" val="9588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776C9FA-B38F-4BD3-B4E8-7B5F686B35F4}"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52AA7E9-81F4-4961-AAC6-A080380BE0DA}" type="slidenum">
              <a:rPr lang="en-US"/>
              <a:pPr/>
              <a:t>‹#›</a:t>
            </a:fld>
            <a:endParaRPr lang="en-US" dirty="0"/>
          </a:p>
        </p:txBody>
      </p:sp>
    </p:spTree>
    <p:extLst>
      <p:ext uri="{BB962C8B-B14F-4D97-AF65-F5344CB8AC3E}">
        <p14:creationId xmlns:p14="http://schemas.microsoft.com/office/powerpoint/2010/main" val="2330662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554073B-1298-4E7D-A996-9DB5E8724C7A}" type="datetime1">
              <a:rPr lang="en-US"/>
              <a:pPr/>
              <a:t>1/25/2019</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9540A94-1AD2-4A28-8FFC-7023722E976D}" type="slidenum">
              <a:rPr lang="en-US"/>
              <a:pPr/>
              <a:t>‹#›</a:t>
            </a:fld>
            <a:endParaRPr lang="en-US" dirty="0"/>
          </a:p>
        </p:txBody>
      </p:sp>
    </p:spTree>
    <p:extLst>
      <p:ext uri="{BB962C8B-B14F-4D97-AF65-F5344CB8AC3E}">
        <p14:creationId xmlns:p14="http://schemas.microsoft.com/office/powerpoint/2010/main" val="137796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C17E8B-28F8-4082-80A9-561267525BB7}" type="datetime1">
              <a:rPr lang="en-US"/>
              <a:pPr/>
              <a:t>1/25/2019</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D6FD4F9-7EDB-4060-BA86-248B4953EECD}" type="slidenum">
              <a:rPr lang="en-US"/>
              <a:pPr/>
              <a:t>‹#›</a:t>
            </a:fld>
            <a:endParaRPr lang="en-US" dirty="0"/>
          </a:p>
        </p:txBody>
      </p:sp>
    </p:spTree>
    <p:extLst>
      <p:ext uri="{BB962C8B-B14F-4D97-AF65-F5344CB8AC3E}">
        <p14:creationId xmlns:p14="http://schemas.microsoft.com/office/powerpoint/2010/main" val="286147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51CD15-7004-41C8-A3C9-8A79EDAD4C9C}" type="datetime1">
              <a:rPr lang="en-US"/>
              <a:pPr/>
              <a:t>1/25/2019</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BB50DE-BC81-477B-846D-19DCAF238902}" type="slidenum">
              <a:rPr lang="en-US"/>
              <a:pPr/>
              <a:t>‹#›</a:t>
            </a:fld>
            <a:endParaRPr lang="en-US" dirty="0"/>
          </a:p>
        </p:txBody>
      </p:sp>
    </p:spTree>
    <p:extLst>
      <p:ext uri="{BB962C8B-B14F-4D97-AF65-F5344CB8AC3E}">
        <p14:creationId xmlns:p14="http://schemas.microsoft.com/office/powerpoint/2010/main" val="87718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6FFB97-E91C-47D8-AD62-7B4EBD6247A6}"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0A1AB70-42FC-4169-B87A-C571FE3ED30B}" type="slidenum">
              <a:rPr lang="en-US"/>
              <a:pPr/>
              <a:t>‹#›</a:t>
            </a:fld>
            <a:endParaRPr lang="en-US" dirty="0"/>
          </a:p>
        </p:txBody>
      </p:sp>
    </p:spTree>
    <p:extLst>
      <p:ext uri="{BB962C8B-B14F-4D97-AF65-F5344CB8AC3E}">
        <p14:creationId xmlns:p14="http://schemas.microsoft.com/office/powerpoint/2010/main" val="2606867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F282651-C5BF-4070-928B-69E7B1B154AF}"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1908D3-C51B-429D-8581-7B40A227F192}" type="slidenum">
              <a:rPr lang="en-US"/>
              <a:pPr/>
              <a:t>‹#›</a:t>
            </a:fld>
            <a:endParaRPr lang="en-US" dirty="0"/>
          </a:p>
        </p:txBody>
      </p:sp>
    </p:spTree>
    <p:extLst>
      <p:ext uri="{BB962C8B-B14F-4D97-AF65-F5344CB8AC3E}">
        <p14:creationId xmlns:p14="http://schemas.microsoft.com/office/powerpoint/2010/main" val="3838530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384FC98-915F-4F78-827E-0054DE3210AF}"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AF337F1-4C4F-4754-A7B6-7EA4B48ED678}" type="slidenum">
              <a:rPr lang="en-US"/>
              <a:pPr/>
              <a:t>‹#›</a:t>
            </a:fld>
            <a:endParaRPr lang="en-US" dirty="0"/>
          </a:p>
        </p:txBody>
      </p:sp>
    </p:spTree>
    <p:extLst>
      <p:ext uri="{BB962C8B-B14F-4D97-AF65-F5344CB8AC3E}">
        <p14:creationId xmlns:p14="http://schemas.microsoft.com/office/powerpoint/2010/main" val="58642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B76BC6D-1257-4609-9815-A67A5096FC1F}"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80418B0-CFC0-4A55-8CEC-D3763118460E}" type="slidenum">
              <a:rPr lang="en-US"/>
              <a:pPr/>
              <a:t>‹#›</a:t>
            </a:fld>
            <a:endParaRPr lang="en-US" dirty="0"/>
          </a:p>
        </p:txBody>
      </p:sp>
    </p:spTree>
    <p:extLst>
      <p:ext uri="{BB962C8B-B14F-4D97-AF65-F5344CB8AC3E}">
        <p14:creationId xmlns:p14="http://schemas.microsoft.com/office/powerpoint/2010/main" val="3402331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2E9592-4881-43B1-9BA7-2AEB2F553EE0}"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07FB97-8F75-4D44-BACD-055CC6EA9161}" type="slidenum">
              <a:rPr lang="en-US"/>
              <a:pPr/>
              <a:t>‹#›</a:t>
            </a:fld>
            <a:endParaRPr lang="en-US" dirty="0"/>
          </a:p>
        </p:txBody>
      </p:sp>
    </p:spTree>
    <p:extLst>
      <p:ext uri="{BB962C8B-B14F-4D97-AF65-F5344CB8AC3E}">
        <p14:creationId xmlns:p14="http://schemas.microsoft.com/office/powerpoint/2010/main" val="138288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57950"/>
            <a:ext cx="2133600" cy="476250"/>
          </a:xfrm>
        </p:spPr>
        <p:txBody>
          <a:bodyPr/>
          <a:lstStyle>
            <a:lvl1pPr>
              <a:defRPr/>
            </a:lvl1pPr>
          </a:lstStyle>
          <a:p>
            <a:fld id="{58FCFC59-5AFB-47A4-9970-1C4252AF52F9}" type="datetime1">
              <a:rPr lang="en-US"/>
              <a:pPr/>
              <a:t>1/25/2019</a:t>
            </a:fld>
            <a:endParaRPr lang="en-US" dirty="0"/>
          </a:p>
        </p:txBody>
      </p:sp>
      <p:sp>
        <p:nvSpPr>
          <p:cNvPr id="6" name="Footer Placeholder 5"/>
          <p:cNvSpPr>
            <a:spLocks noGrp="1"/>
          </p:cNvSpPr>
          <p:nvPr>
            <p:ph type="ftr" sz="quarter" idx="11"/>
          </p:nvPr>
        </p:nvSpPr>
        <p:spPr>
          <a:xfrm>
            <a:off x="3124200" y="6457950"/>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496050"/>
            <a:ext cx="2133600" cy="361950"/>
          </a:xfrm>
        </p:spPr>
        <p:txBody>
          <a:bodyPr/>
          <a:lstStyle>
            <a:lvl1pPr>
              <a:defRPr/>
            </a:lvl1pPr>
          </a:lstStyle>
          <a:p>
            <a:fld id="{2AC6B8DB-D1FD-44A0-AD71-FA6DEE142C7C}" type="slidenum">
              <a:rPr lang="en-US"/>
              <a:pPr/>
              <a:t>‹#›</a:t>
            </a:fld>
            <a:endParaRPr lang="en-US" dirty="0"/>
          </a:p>
        </p:txBody>
      </p:sp>
    </p:spTree>
    <p:extLst>
      <p:ext uri="{BB962C8B-B14F-4D97-AF65-F5344CB8AC3E}">
        <p14:creationId xmlns:p14="http://schemas.microsoft.com/office/powerpoint/2010/main" val="904640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138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dirty="0">
              <a:solidFill>
                <a:srgbClr val="1D1757"/>
              </a:solidFill>
            </a:endParaRPr>
          </a:p>
        </p:txBody>
      </p:sp>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pic>
        <p:nvPicPr>
          <p:cNvPr id="101388"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extLst>
            <a:ext uri="{909E8E84-426E-40DD-AFC4-6F175D3DCCD1}">
              <a14:hiddenFill xmlns:a14="http://schemas.microsoft.com/office/drawing/2010/main">
                <a:solidFill>
                  <a:srgbClr val="FFFFFF"/>
                </a:solidFill>
              </a14:hiddenFill>
            </a:ext>
          </a:extLst>
        </p:spPr>
      </p:pic>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pic>
        <p:nvPicPr>
          <p:cNvPr id="101423" name="Picture 47" descr="NG_HWHFY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98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6FFB97-E91C-47D8-AD62-7B4EBD6247A6}" type="datetime1">
              <a:rPr lang="en-US">
                <a:solidFill>
                  <a:srgbClr val="000000"/>
                </a:solidFill>
              </a:rPr>
              <a:pPr/>
              <a:t>1/25/2019</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A1AB70-42FC-4169-B87A-C571FE3ED3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3048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EA444D4-8874-4012-818A-4994BD62238B}" type="datetime1">
              <a:rPr lang="en-US">
                <a:solidFill>
                  <a:srgbClr val="000000"/>
                </a:solidFill>
              </a:rPr>
              <a:pPr/>
              <a:t>1/25/2019</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8F82F5-ED9D-4973-A3E1-E03BB0044D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6027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776C9FA-B38F-4BD3-B4E8-7B5F686B35F4}" type="datetime1">
              <a:rPr lang="en-US">
                <a:solidFill>
                  <a:srgbClr val="000000"/>
                </a:solidFill>
              </a:rPr>
              <a:pPr/>
              <a:t>1/25/2019</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2AA7E9-81F4-4961-AAC6-A080380BE0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587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554073B-1298-4E7D-A996-9DB5E8724C7A}" type="datetime1">
              <a:rPr lang="en-US">
                <a:solidFill>
                  <a:srgbClr val="000000"/>
                </a:solidFill>
              </a:rPr>
              <a:pPr/>
              <a:t>1/25/2019</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540A94-1AD2-4A28-8FFC-7023722E976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3895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EA444D4-8874-4012-818A-4994BD62238B}"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8F82F5-ED9D-4973-A3E1-E03BB0044DE9}" type="slidenum">
              <a:rPr lang="en-US"/>
              <a:pPr/>
              <a:t>‹#›</a:t>
            </a:fld>
            <a:endParaRPr lang="en-US" dirty="0"/>
          </a:p>
        </p:txBody>
      </p:sp>
    </p:spTree>
    <p:extLst>
      <p:ext uri="{BB962C8B-B14F-4D97-AF65-F5344CB8AC3E}">
        <p14:creationId xmlns:p14="http://schemas.microsoft.com/office/powerpoint/2010/main" val="463925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C17E8B-28F8-4082-80A9-561267525BB7}" type="datetime1">
              <a:rPr lang="en-US">
                <a:solidFill>
                  <a:srgbClr val="000000"/>
                </a:solidFill>
              </a:rPr>
              <a:pPr/>
              <a:t>1/25/2019</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D6FD4F9-7EDB-4060-BA86-248B4953EE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8048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51CD15-7004-41C8-A3C9-8A79EDAD4C9C}" type="datetime1">
              <a:rPr lang="en-US">
                <a:solidFill>
                  <a:srgbClr val="000000"/>
                </a:solidFill>
              </a:rPr>
              <a:pPr/>
              <a:t>1/25/2019</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BB50DE-BC81-477B-846D-19DCAF23890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970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F282651-C5BF-4070-928B-69E7B1B154AF}" type="datetime1">
              <a:rPr lang="en-US">
                <a:solidFill>
                  <a:srgbClr val="000000"/>
                </a:solidFill>
              </a:rPr>
              <a:pPr/>
              <a:t>1/25/2019</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1908D3-C51B-429D-8581-7B40A227F19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5941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384FC98-915F-4F78-827E-0054DE3210AF}" type="datetime1">
              <a:rPr lang="en-US">
                <a:solidFill>
                  <a:srgbClr val="000000"/>
                </a:solidFill>
              </a:rPr>
              <a:pPr/>
              <a:t>1/25/2019</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F337F1-4C4F-4754-A7B6-7EA4B48ED6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3006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B76BC6D-1257-4609-9815-A67A5096FC1F}" type="datetime1">
              <a:rPr lang="en-US">
                <a:solidFill>
                  <a:srgbClr val="000000"/>
                </a:solidFill>
              </a:rPr>
              <a:pPr/>
              <a:t>1/25/2019</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0418B0-CFC0-4A55-8CEC-D3763118460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743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2E9592-4881-43B1-9BA7-2AEB2F553EE0}" type="datetime1">
              <a:rPr lang="en-US">
                <a:solidFill>
                  <a:srgbClr val="000000"/>
                </a:solidFill>
              </a:rPr>
              <a:pPr/>
              <a:t>1/25/2019</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07FB97-8F75-4D44-BACD-055CC6EA916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2337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57950"/>
            <a:ext cx="2133600" cy="476250"/>
          </a:xfrm>
        </p:spPr>
        <p:txBody>
          <a:bodyPr/>
          <a:lstStyle>
            <a:lvl1pPr>
              <a:defRPr/>
            </a:lvl1pPr>
          </a:lstStyle>
          <a:p>
            <a:fld id="{58FCFC59-5AFB-47A4-9970-1C4252AF52F9}" type="datetime1">
              <a:rPr lang="en-US">
                <a:solidFill>
                  <a:srgbClr val="000000"/>
                </a:solidFill>
              </a:rPr>
              <a:pPr/>
              <a:t>1/25/2019</a:t>
            </a:fld>
            <a:endParaRPr lang="en-US" dirty="0">
              <a:solidFill>
                <a:srgbClr val="000000"/>
              </a:solidFill>
            </a:endParaRPr>
          </a:p>
        </p:txBody>
      </p:sp>
      <p:sp>
        <p:nvSpPr>
          <p:cNvPr id="6" name="Footer Placeholder 5"/>
          <p:cNvSpPr>
            <a:spLocks noGrp="1"/>
          </p:cNvSpPr>
          <p:nvPr>
            <p:ph type="ftr" sz="quarter" idx="11"/>
          </p:nvPr>
        </p:nvSpPr>
        <p:spPr>
          <a:xfrm>
            <a:off x="3124200" y="6457950"/>
            <a:ext cx="2895600" cy="47625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781800" y="6496050"/>
            <a:ext cx="2133600" cy="361950"/>
          </a:xfrm>
        </p:spPr>
        <p:txBody>
          <a:bodyPr/>
          <a:lstStyle>
            <a:lvl1pPr>
              <a:defRPr/>
            </a:lvl1pPr>
          </a:lstStyle>
          <a:p>
            <a:fld id="{2AC6B8DB-D1FD-44A0-AD71-FA6DEE142C7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5803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138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dirty="0">
              <a:solidFill>
                <a:srgbClr val="1D1757"/>
              </a:solidFill>
            </a:endParaRPr>
          </a:p>
        </p:txBody>
      </p:sp>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pic>
        <p:nvPicPr>
          <p:cNvPr id="101388"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extLst>
            <a:ext uri="{909E8E84-426E-40DD-AFC4-6F175D3DCCD1}">
              <a14:hiddenFill xmlns:a14="http://schemas.microsoft.com/office/drawing/2010/main">
                <a:solidFill>
                  <a:srgbClr val="FFFFFF"/>
                </a:solidFill>
              </a14:hiddenFill>
            </a:ext>
          </a:extLst>
        </p:spPr>
      </p:pic>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pic>
        <p:nvPicPr>
          <p:cNvPr id="101423" name="Picture 47" descr="NG_HWHFY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12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6FFB97-E91C-47D8-AD62-7B4EBD6247A6}"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0A1AB70-42FC-4169-B87A-C571FE3ED30B}" type="slidenum">
              <a:rPr lang="en-US"/>
              <a:pPr/>
              <a:t>‹#›</a:t>
            </a:fld>
            <a:endParaRPr lang="en-US" dirty="0"/>
          </a:p>
        </p:txBody>
      </p:sp>
    </p:spTree>
    <p:extLst>
      <p:ext uri="{BB962C8B-B14F-4D97-AF65-F5344CB8AC3E}">
        <p14:creationId xmlns:p14="http://schemas.microsoft.com/office/powerpoint/2010/main" val="2492711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EA444D4-8874-4012-818A-4994BD62238B}"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8F82F5-ED9D-4973-A3E1-E03BB0044DE9}" type="slidenum">
              <a:rPr lang="en-US"/>
              <a:pPr/>
              <a:t>‹#›</a:t>
            </a:fld>
            <a:endParaRPr lang="en-US" dirty="0"/>
          </a:p>
        </p:txBody>
      </p:sp>
    </p:spTree>
    <p:extLst>
      <p:ext uri="{BB962C8B-B14F-4D97-AF65-F5344CB8AC3E}">
        <p14:creationId xmlns:p14="http://schemas.microsoft.com/office/powerpoint/2010/main" val="85806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776C9FA-B38F-4BD3-B4E8-7B5F686B35F4}"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52AA7E9-81F4-4961-AAC6-A080380BE0DA}" type="slidenum">
              <a:rPr lang="en-US"/>
              <a:pPr/>
              <a:t>‹#›</a:t>
            </a:fld>
            <a:endParaRPr lang="en-US" dirty="0"/>
          </a:p>
        </p:txBody>
      </p:sp>
    </p:spTree>
    <p:extLst>
      <p:ext uri="{BB962C8B-B14F-4D97-AF65-F5344CB8AC3E}">
        <p14:creationId xmlns:p14="http://schemas.microsoft.com/office/powerpoint/2010/main" val="1081366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776C9FA-B38F-4BD3-B4E8-7B5F686B35F4}"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52AA7E9-81F4-4961-AAC6-A080380BE0DA}" type="slidenum">
              <a:rPr lang="en-US"/>
              <a:pPr/>
              <a:t>‹#›</a:t>
            </a:fld>
            <a:endParaRPr lang="en-US" dirty="0"/>
          </a:p>
        </p:txBody>
      </p:sp>
    </p:spTree>
    <p:extLst>
      <p:ext uri="{BB962C8B-B14F-4D97-AF65-F5344CB8AC3E}">
        <p14:creationId xmlns:p14="http://schemas.microsoft.com/office/powerpoint/2010/main" val="3214834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554073B-1298-4E7D-A996-9DB5E8724C7A}" type="datetime1">
              <a:rPr lang="en-US"/>
              <a:pPr/>
              <a:t>1/25/2019</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9540A94-1AD2-4A28-8FFC-7023722E976D}" type="slidenum">
              <a:rPr lang="en-US"/>
              <a:pPr/>
              <a:t>‹#›</a:t>
            </a:fld>
            <a:endParaRPr lang="en-US" dirty="0"/>
          </a:p>
        </p:txBody>
      </p:sp>
    </p:spTree>
    <p:extLst>
      <p:ext uri="{BB962C8B-B14F-4D97-AF65-F5344CB8AC3E}">
        <p14:creationId xmlns:p14="http://schemas.microsoft.com/office/powerpoint/2010/main" val="2444593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C17E8B-28F8-4082-80A9-561267525BB7}" type="datetime1">
              <a:rPr lang="en-US"/>
              <a:pPr/>
              <a:t>1/25/2019</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D6FD4F9-7EDB-4060-BA86-248B4953EECD}" type="slidenum">
              <a:rPr lang="en-US"/>
              <a:pPr/>
              <a:t>‹#›</a:t>
            </a:fld>
            <a:endParaRPr lang="en-US" dirty="0"/>
          </a:p>
        </p:txBody>
      </p:sp>
    </p:spTree>
    <p:extLst>
      <p:ext uri="{BB962C8B-B14F-4D97-AF65-F5344CB8AC3E}">
        <p14:creationId xmlns:p14="http://schemas.microsoft.com/office/powerpoint/2010/main" val="2856323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51CD15-7004-41C8-A3C9-8A79EDAD4C9C}" type="datetime1">
              <a:rPr lang="en-US"/>
              <a:pPr/>
              <a:t>1/25/2019</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BB50DE-BC81-477B-846D-19DCAF238902}" type="slidenum">
              <a:rPr lang="en-US"/>
              <a:pPr/>
              <a:t>‹#›</a:t>
            </a:fld>
            <a:endParaRPr lang="en-US" dirty="0"/>
          </a:p>
        </p:txBody>
      </p:sp>
    </p:spTree>
    <p:extLst>
      <p:ext uri="{BB962C8B-B14F-4D97-AF65-F5344CB8AC3E}">
        <p14:creationId xmlns:p14="http://schemas.microsoft.com/office/powerpoint/2010/main" val="211365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F282651-C5BF-4070-928B-69E7B1B154AF}"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1908D3-C51B-429D-8581-7B40A227F192}" type="slidenum">
              <a:rPr lang="en-US"/>
              <a:pPr/>
              <a:t>‹#›</a:t>
            </a:fld>
            <a:endParaRPr lang="en-US" dirty="0"/>
          </a:p>
        </p:txBody>
      </p:sp>
    </p:spTree>
    <p:extLst>
      <p:ext uri="{BB962C8B-B14F-4D97-AF65-F5344CB8AC3E}">
        <p14:creationId xmlns:p14="http://schemas.microsoft.com/office/powerpoint/2010/main" val="1623470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384FC98-915F-4F78-827E-0054DE3210AF}"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AF337F1-4C4F-4754-A7B6-7EA4B48ED678}" type="slidenum">
              <a:rPr lang="en-US"/>
              <a:pPr/>
              <a:t>‹#›</a:t>
            </a:fld>
            <a:endParaRPr lang="en-US" dirty="0"/>
          </a:p>
        </p:txBody>
      </p:sp>
    </p:spTree>
    <p:extLst>
      <p:ext uri="{BB962C8B-B14F-4D97-AF65-F5344CB8AC3E}">
        <p14:creationId xmlns:p14="http://schemas.microsoft.com/office/powerpoint/2010/main" val="30396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B76BC6D-1257-4609-9815-A67A5096FC1F}"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80418B0-CFC0-4A55-8CEC-D3763118460E}" type="slidenum">
              <a:rPr lang="en-US"/>
              <a:pPr/>
              <a:t>‹#›</a:t>
            </a:fld>
            <a:endParaRPr lang="en-US" dirty="0"/>
          </a:p>
        </p:txBody>
      </p:sp>
    </p:spTree>
    <p:extLst>
      <p:ext uri="{BB962C8B-B14F-4D97-AF65-F5344CB8AC3E}">
        <p14:creationId xmlns:p14="http://schemas.microsoft.com/office/powerpoint/2010/main" val="2803354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2E9592-4881-43B1-9BA7-2AEB2F553EE0}" type="datetime1">
              <a:rPr lang="en-US"/>
              <a:pPr/>
              <a:t>1/25/2019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07FB97-8F75-4D44-BACD-055CC6EA9161}" type="slidenum">
              <a:rPr lang="en-US"/>
              <a:pPr/>
              <a:t>‹#›</a:t>
            </a:fld>
            <a:endParaRPr lang="en-US" dirty="0"/>
          </a:p>
        </p:txBody>
      </p:sp>
    </p:spTree>
    <p:extLst>
      <p:ext uri="{BB962C8B-B14F-4D97-AF65-F5344CB8AC3E}">
        <p14:creationId xmlns:p14="http://schemas.microsoft.com/office/powerpoint/2010/main" val="347942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57950"/>
            <a:ext cx="2133600" cy="476250"/>
          </a:xfrm>
        </p:spPr>
        <p:txBody>
          <a:bodyPr/>
          <a:lstStyle>
            <a:lvl1pPr>
              <a:defRPr/>
            </a:lvl1pPr>
          </a:lstStyle>
          <a:p>
            <a:fld id="{58FCFC59-5AFB-47A4-9970-1C4252AF52F9}" type="datetime1">
              <a:rPr lang="en-US"/>
              <a:pPr/>
              <a:t>1/25/2019</a:t>
            </a:fld>
            <a:endParaRPr lang="en-US" dirty="0"/>
          </a:p>
        </p:txBody>
      </p:sp>
      <p:sp>
        <p:nvSpPr>
          <p:cNvPr id="6" name="Footer Placeholder 5"/>
          <p:cNvSpPr>
            <a:spLocks noGrp="1"/>
          </p:cNvSpPr>
          <p:nvPr>
            <p:ph type="ftr" sz="quarter" idx="11"/>
          </p:nvPr>
        </p:nvSpPr>
        <p:spPr>
          <a:xfrm>
            <a:off x="3124200" y="6457950"/>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496050"/>
            <a:ext cx="2133600" cy="361950"/>
          </a:xfrm>
        </p:spPr>
        <p:txBody>
          <a:bodyPr/>
          <a:lstStyle>
            <a:lvl1pPr>
              <a:defRPr/>
            </a:lvl1pPr>
          </a:lstStyle>
          <a:p>
            <a:fld id="{2AC6B8DB-D1FD-44A0-AD71-FA6DEE142C7C}" type="slidenum">
              <a:rPr lang="en-US"/>
              <a:pPr/>
              <a:t>‹#›</a:t>
            </a:fld>
            <a:endParaRPr lang="en-US" dirty="0"/>
          </a:p>
        </p:txBody>
      </p:sp>
    </p:spTree>
    <p:extLst>
      <p:ext uri="{BB962C8B-B14F-4D97-AF65-F5344CB8AC3E}">
        <p14:creationId xmlns:p14="http://schemas.microsoft.com/office/powerpoint/2010/main" val="1226810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p:spPr>
        <p:txBody>
          <a:bodyPr wrap="none" anchor="ctr"/>
          <a:lstStyle/>
          <a:p>
            <a:pPr algn="ctr" fontAlgn="base">
              <a:spcBef>
                <a:spcPct val="0"/>
              </a:spcBef>
              <a:spcAft>
                <a:spcPct val="0"/>
              </a:spcAft>
            </a:pPr>
            <a:endParaRPr lang="en-US" sz="2800" b="1" dirty="0">
              <a:solidFill>
                <a:srgbClr val="1D1757"/>
              </a:solidFill>
            </a:endParaRPr>
          </a:p>
        </p:txBody>
      </p:sp>
      <p:pic>
        <p:nvPicPr>
          <p:cNvPr id="5"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7" descr="NG_HWHFY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p:cNvSpPr>
            <a:spLocks noGrp="1" noChangeArrowheads="1"/>
          </p:cNvSpPr>
          <p:nvPr>
            <p:ph type="ctrTitle" sz="quarter"/>
          </p:nvPr>
        </p:nvSpPr>
        <p:spPr>
          <a:xfrm>
            <a:off x="593725" y="1820863"/>
            <a:ext cx="7940675" cy="519112"/>
          </a:xfrm>
        </p:spPr>
        <p:txBody>
          <a:bodyPr anchor="ctr"/>
          <a:lstStyle>
            <a:lvl1pPr>
              <a:defRPr/>
            </a:lvl1pPr>
          </a:lstStyle>
          <a:p>
            <a:r>
              <a:rPr lang="en-US"/>
              <a:t>Click to edit Master title style</a:t>
            </a:r>
          </a:p>
        </p:txBody>
      </p:sp>
      <p:sp>
        <p:nvSpPr>
          <p:cNvPr id="101420" name="Rectangle 44"/>
          <p:cNvSpPr>
            <a:spLocks noGrp="1" noChangeArrowheads="1"/>
          </p:cNvSpPr>
          <p:nvPr>
            <p:ph type="subTitle" sz="quarter" idx="1"/>
          </p:nvPr>
        </p:nvSpPr>
        <p:spPr>
          <a:xfrm>
            <a:off x="590550" y="5029200"/>
            <a:ext cx="7943850" cy="396875"/>
          </a:xfrm>
        </p:spPr>
        <p:txBody>
          <a:bodyPr>
            <a:spAutoFit/>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6892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554073B-1298-4E7D-A996-9DB5E8724C7A}" type="datetime1">
              <a:rPr lang="en-US"/>
              <a:pPr/>
              <a:t>1/25/2019</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9540A94-1AD2-4A28-8FFC-7023722E976D}" type="slidenum">
              <a:rPr lang="en-US"/>
              <a:pPr/>
              <a:t>‹#›</a:t>
            </a:fld>
            <a:endParaRPr lang="en-US" dirty="0"/>
          </a:p>
        </p:txBody>
      </p:sp>
    </p:spTree>
    <p:extLst>
      <p:ext uri="{BB962C8B-B14F-4D97-AF65-F5344CB8AC3E}">
        <p14:creationId xmlns:p14="http://schemas.microsoft.com/office/powerpoint/2010/main" val="1394442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51902AFB-4A0C-447A-BC66-58459E5EFB02}" type="datetime1">
              <a:rPr lang="en-US"/>
              <a:pPr>
                <a:defRPr/>
              </a:pPr>
              <a:t>1/25/2019</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B886DC5B-D061-462F-9729-70766F3742C5}" type="slidenum">
              <a:rPr lang="en-US"/>
              <a:pPr>
                <a:defRPr/>
              </a:pPr>
              <a:t>‹#›</a:t>
            </a:fld>
            <a:endParaRPr lang="en-US" dirty="0"/>
          </a:p>
        </p:txBody>
      </p:sp>
    </p:spTree>
    <p:extLst>
      <p:ext uri="{BB962C8B-B14F-4D97-AF65-F5344CB8AC3E}">
        <p14:creationId xmlns:p14="http://schemas.microsoft.com/office/powerpoint/2010/main" val="2572097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4FCEDA3C-2429-4635-A1E3-577C433E8FBB}" type="datetime1">
              <a:rPr lang="en-US"/>
              <a:pPr>
                <a:defRPr/>
              </a:pPr>
              <a:t>1/25/2019</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6335F831-CF05-46EA-8C9C-67F1D377469A}" type="slidenum">
              <a:rPr lang="en-US"/>
              <a:pPr>
                <a:defRPr/>
              </a:pPr>
              <a:t>‹#›</a:t>
            </a:fld>
            <a:endParaRPr lang="en-US" dirty="0"/>
          </a:p>
        </p:txBody>
      </p:sp>
    </p:spTree>
    <p:extLst>
      <p:ext uri="{BB962C8B-B14F-4D97-AF65-F5344CB8AC3E}">
        <p14:creationId xmlns:p14="http://schemas.microsoft.com/office/powerpoint/2010/main" val="1240898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fld id="{8557A5B6-0314-4A33-86EF-71185EA296DE}" type="datetime1">
              <a:rPr lang="en-US"/>
              <a:pPr>
                <a:defRPr/>
              </a:pPr>
              <a:t>1/25/2019</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953C9DE7-095A-4BF5-9C03-EA88E8A366CC}" type="slidenum">
              <a:rPr lang="en-US"/>
              <a:pPr>
                <a:defRPr/>
              </a:pPr>
              <a:t>‹#›</a:t>
            </a:fld>
            <a:endParaRPr lang="en-US" dirty="0"/>
          </a:p>
        </p:txBody>
      </p:sp>
    </p:spTree>
    <p:extLst>
      <p:ext uri="{BB962C8B-B14F-4D97-AF65-F5344CB8AC3E}">
        <p14:creationId xmlns:p14="http://schemas.microsoft.com/office/powerpoint/2010/main" val="939906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fld id="{5BA7A4B3-45AD-4C87-91E5-2919CE75BA4E}" type="datetime1">
              <a:rPr lang="en-US"/>
              <a:pPr>
                <a:defRPr/>
              </a:pPr>
              <a:t>1/25/2019</a:t>
            </a:fld>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9"/>
          <p:cNvSpPr>
            <a:spLocks noGrp="1" noChangeArrowheads="1"/>
          </p:cNvSpPr>
          <p:nvPr>
            <p:ph type="sldNum" sz="quarter" idx="12"/>
          </p:nvPr>
        </p:nvSpPr>
        <p:spPr>
          <a:ln/>
        </p:spPr>
        <p:txBody>
          <a:bodyPr/>
          <a:lstStyle>
            <a:lvl1pPr>
              <a:defRPr/>
            </a:lvl1pPr>
          </a:lstStyle>
          <a:p>
            <a:pPr>
              <a:defRPr/>
            </a:pPr>
            <a:fld id="{9ECA2621-8102-47C6-8218-A469AF81139C}" type="slidenum">
              <a:rPr lang="en-US"/>
              <a:pPr>
                <a:defRPr/>
              </a:pPr>
              <a:t>‹#›</a:t>
            </a:fld>
            <a:endParaRPr lang="en-US" dirty="0"/>
          </a:p>
        </p:txBody>
      </p:sp>
    </p:spTree>
    <p:extLst>
      <p:ext uri="{BB962C8B-B14F-4D97-AF65-F5344CB8AC3E}">
        <p14:creationId xmlns:p14="http://schemas.microsoft.com/office/powerpoint/2010/main" val="639487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fld id="{EFFE53E1-F666-4654-A24B-634B88492D0F}" type="datetime1">
              <a:rPr lang="en-US"/>
              <a:pPr>
                <a:defRPr/>
              </a:pPr>
              <a:t>1/25/2019</a:t>
            </a:fld>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8267D1F6-EE08-468B-B95E-54FB2E66D87B}" type="slidenum">
              <a:rPr lang="en-US"/>
              <a:pPr>
                <a:defRPr/>
              </a:pPr>
              <a:t>‹#›</a:t>
            </a:fld>
            <a:endParaRPr lang="en-US" dirty="0"/>
          </a:p>
        </p:txBody>
      </p:sp>
    </p:spTree>
    <p:extLst>
      <p:ext uri="{BB962C8B-B14F-4D97-AF65-F5344CB8AC3E}">
        <p14:creationId xmlns:p14="http://schemas.microsoft.com/office/powerpoint/2010/main" val="432139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D329C4FC-F19B-4E9B-9E77-46FFC56F185D}" type="datetime1">
              <a:rPr lang="en-US"/>
              <a:pPr>
                <a:defRPr/>
              </a:pPr>
              <a:t>1/25/2019</a:t>
            </a:fld>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9"/>
          <p:cNvSpPr>
            <a:spLocks noGrp="1" noChangeArrowheads="1"/>
          </p:cNvSpPr>
          <p:nvPr>
            <p:ph type="sldNum" sz="quarter" idx="12"/>
          </p:nvPr>
        </p:nvSpPr>
        <p:spPr>
          <a:ln/>
        </p:spPr>
        <p:txBody>
          <a:bodyPr/>
          <a:lstStyle>
            <a:lvl1pPr>
              <a:defRPr/>
            </a:lvl1pPr>
          </a:lstStyle>
          <a:p>
            <a:pPr>
              <a:defRPr/>
            </a:pPr>
            <a:fld id="{3DADA0BF-9A45-48D3-94E5-ADD6D5B756E2}" type="slidenum">
              <a:rPr lang="en-US"/>
              <a:pPr>
                <a:defRPr/>
              </a:pPr>
              <a:t>‹#›</a:t>
            </a:fld>
            <a:endParaRPr lang="en-US" dirty="0"/>
          </a:p>
        </p:txBody>
      </p:sp>
    </p:spTree>
    <p:extLst>
      <p:ext uri="{BB962C8B-B14F-4D97-AF65-F5344CB8AC3E}">
        <p14:creationId xmlns:p14="http://schemas.microsoft.com/office/powerpoint/2010/main" val="40061056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6A74A9F9-A649-4AF7-A78E-CA91F2916D15}" type="datetime1">
              <a:rPr lang="en-US"/>
              <a:pPr>
                <a:defRPr/>
              </a:pPr>
              <a:t>1/25/2019</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C29FCF41-16D3-44AA-9337-FB0F29B9BA26}" type="slidenum">
              <a:rPr lang="en-US"/>
              <a:pPr>
                <a:defRPr/>
              </a:pPr>
              <a:t>‹#›</a:t>
            </a:fld>
            <a:endParaRPr lang="en-US" dirty="0"/>
          </a:p>
        </p:txBody>
      </p:sp>
    </p:spTree>
    <p:extLst>
      <p:ext uri="{BB962C8B-B14F-4D97-AF65-F5344CB8AC3E}">
        <p14:creationId xmlns:p14="http://schemas.microsoft.com/office/powerpoint/2010/main" val="1353862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6E2DA87F-C414-4027-AF77-2E5EC0CAB1F1}" type="datetime1">
              <a:rPr lang="en-US"/>
              <a:pPr>
                <a:defRPr/>
              </a:pPr>
              <a:t>1/25/2019</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0BA0C433-C22E-4547-BF72-0E5CF3432165}" type="slidenum">
              <a:rPr lang="en-US"/>
              <a:pPr>
                <a:defRPr/>
              </a:pPr>
              <a:t>‹#›</a:t>
            </a:fld>
            <a:endParaRPr lang="en-US" dirty="0"/>
          </a:p>
        </p:txBody>
      </p:sp>
    </p:spTree>
    <p:extLst>
      <p:ext uri="{BB962C8B-B14F-4D97-AF65-F5344CB8AC3E}">
        <p14:creationId xmlns:p14="http://schemas.microsoft.com/office/powerpoint/2010/main" val="21078315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1067670A-8AE2-4E96-B24D-1C1A0A2D4595}" type="datetime1">
              <a:rPr lang="en-US"/>
              <a:pPr>
                <a:defRPr/>
              </a:pPr>
              <a:t>1/25/2019</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F01C6301-2DB6-4FAF-91D9-82B44C013966}" type="slidenum">
              <a:rPr lang="en-US"/>
              <a:pPr>
                <a:defRPr/>
              </a:pPr>
              <a:t>‹#›</a:t>
            </a:fld>
            <a:endParaRPr lang="en-US" dirty="0"/>
          </a:p>
        </p:txBody>
      </p:sp>
    </p:spTree>
    <p:extLst>
      <p:ext uri="{BB962C8B-B14F-4D97-AF65-F5344CB8AC3E}">
        <p14:creationId xmlns:p14="http://schemas.microsoft.com/office/powerpoint/2010/main" val="1466285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C09E7F38-CD34-4EA7-A933-F0891283A24C}" type="datetime1">
              <a:rPr lang="en-US"/>
              <a:pPr>
                <a:defRPr/>
              </a:pPr>
              <a:t>1/25/2019</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6A9C66CA-03A1-4D1B-A023-202410B943CE}" type="slidenum">
              <a:rPr lang="en-US"/>
              <a:pPr>
                <a:defRPr/>
              </a:pPr>
              <a:t>‹#›</a:t>
            </a:fld>
            <a:endParaRPr lang="en-US" dirty="0"/>
          </a:p>
        </p:txBody>
      </p:sp>
    </p:spTree>
    <p:extLst>
      <p:ext uri="{BB962C8B-B14F-4D97-AF65-F5344CB8AC3E}">
        <p14:creationId xmlns:p14="http://schemas.microsoft.com/office/powerpoint/2010/main" val="319768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C17E8B-28F8-4082-80A9-561267525BB7}" type="datetime1">
              <a:rPr lang="en-US"/>
              <a:pPr/>
              <a:t>1/25/2019</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D6FD4F9-7EDB-4060-BA86-248B4953EECD}" type="slidenum">
              <a:rPr lang="en-US"/>
              <a:pPr/>
              <a:t>‹#›</a:t>
            </a:fld>
            <a:endParaRPr lang="en-US" dirty="0"/>
          </a:p>
        </p:txBody>
      </p:sp>
    </p:spTree>
    <p:extLst>
      <p:ext uri="{BB962C8B-B14F-4D97-AF65-F5344CB8AC3E}">
        <p14:creationId xmlns:p14="http://schemas.microsoft.com/office/powerpoint/2010/main" val="3969001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fld id="{BE522BEE-F294-4B34-93DC-EB9E5ECD630E}" type="datetime1">
              <a:rPr lang="en-US"/>
              <a:pPr>
                <a:defRPr/>
              </a:pPr>
              <a:t>1/25/2019</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1A9C26C8-8D68-4A73-8185-093A57FB9187}" type="slidenum">
              <a:rPr lang="en-US"/>
              <a:pPr>
                <a:defRPr/>
              </a:pPr>
              <a:t>‹#›</a:t>
            </a:fld>
            <a:endParaRPr lang="en-US" dirty="0"/>
          </a:p>
        </p:txBody>
      </p:sp>
    </p:spTree>
    <p:extLst>
      <p:ext uri="{BB962C8B-B14F-4D97-AF65-F5344CB8AC3E}">
        <p14:creationId xmlns:p14="http://schemas.microsoft.com/office/powerpoint/2010/main" val="3814521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algn="ctr" fontAlgn="base">
              <a:spcBef>
                <a:spcPct val="0"/>
              </a:spcBef>
              <a:spcAft>
                <a:spcPct val="0"/>
              </a:spcAft>
              <a:defRPr/>
            </a:pPr>
            <a:endParaRPr lang="en-GB" dirty="0">
              <a:solidFill>
                <a:srgbClr val="000000"/>
              </a:solidFill>
            </a:endParaRPr>
          </a:p>
        </p:txBody>
      </p:sp>
      <p:pic>
        <p:nvPicPr>
          <p:cNvPr id="10" name="Picture 44"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3007313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525123" cy="519113"/>
          </a:xfrm>
        </p:spPr>
        <p:txBody>
          <a:bodyPr/>
          <a:lstStyle>
            <a:lvl1pPr>
              <a:defRPr baseline="0"/>
            </a:lvl1pPr>
          </a:lstStyle>
          <a:p>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0D10D39-1FC6-4B3C-99A6-B4C86BA24B70}" type="datetime1">
              <a:rPr lang="en-US"/>
              <a:pPr>
                <a:defRPr/>
              </a:pPr>
              <a:t>1/25/2019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B104E9-2A9E-419B-BD20-69AE4C93827D}" type="slidenum">
              <a:rPr lang="en-US"/>
              <a:pPr>
                <a:defRPr/>
              </a:pPr>
              <a:t>‹#›</a:t>
            </a:fld>
            <a:endParaRPr lang="en-US" dirty="0"/>
          </a:p>
        </p:txBody>
      </p:sp>
      <p:sp>
        <p:nvSpPr>
          <p:cNvPr id="7" name="Rectangle 68"/>
          <p:cNvSpPr>
            <a:spLocks noChangeArrowheads="1"/>
          </p:cNvSpPr>
          <p:nvPr userDrawn="1"/>
        </p:nvSpPr>
        <p:spPr bwMode="auto">
          <a:xfrm>
            <a:off x="358775" y="6669940"/>
            <a:ext cx="8426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algn="ctr" eaLnBrk="1" fontAlgn="base" hangingPunct="1">
              <a:spcBef>
                <a:spcPct val="0"/>
              </a:spcBef>
              <a:spcAft>
                <a:spcPct val="0"/>
              </a:spcAft>
              <a:buClrTx/>
              <a:buFontTx/>
              <a:buNone/>
            </a:pPr>
            <a:r>
              <a:rPr lang="en-US" altLang="en-US" sz="800" i="1" dirty="0">
                <a:solidFill>
                  <a:srgbClr val="000000"/>
                </a:solidFill>
              </a:rPr>
              <a:t>Note: Draft working documents developed for discussion purposes only</a:t>
            </a:r>
            <a:endParaRPr lang="en-US" altLang="en-US" sz="800" dirty="0">
              <a:solidFill>
                <a:srgbClr val="000000"/>
              </a:solidFill>
            </a:endParaRPr>
          </a:p>
        </p:txBody>
      </p:sp>
    </p:spTree>
    <p:extLst>
      <p:ext uri="{BB962C8B-B14F-4D97-AF65-F5344CB8AC3E}">
        <p14:creationId xmlns:p14="http://schemas.microsoft.com/office/powerpoint/2010/main" val="1859312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093075" cy="519113"/>
          </a:xfrm>
        </p:spPr>
        <p:txBody>
          <a:bodyPr/>
          <a:lstStyle>
            <a:lvl1pPr>
              <a:defRPr baseline="0"/>
            </a:lvl1pPr>
          </a:lstStyle>
          <a:p>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10D10D39-1FC6-4B3C-99A6-B4C86BA24B70}" type="datetime1">
              <a:rPr lang="en-US"/>
              <a:pPr>
                <a:defRPr/>
              </a:pPr>
              <a:t>1/25/2019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B104E9-2A9E-419B-BD20-69AE4C93827D}" type="slidenum">
              <a:rPr lang="en-US"/>
              <a:pPr>
                <a:defRPr/>
              </a:pPr>
              <a:t>‹#›</a:t>
            </a:fld>
            <a:endParaRPr lang="en-US" dirty="0"/>
          </a:p>
        </p:txBody>
      </p:sp>
    </p:spTree>
    <p:extLst>
      <p:ext uri="{BB962C8B-B14F-4D97-AF65-F5344CB8AC3E}">
        <p14:creationId xmlns:p14="http://schemas.microsoft.com/office/powerpoint/2010/main" val="1018976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7574CD0-C560-4981-8FFD-1CB271B917B3}" type="datetime1">
              <a:rPr lang="en-US"/>
              <a:pPr>
                <a:defRPr/>
              </a:pPr>
              <a:t>1/25/2019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7CBFD-488F-442C-94A9-F6EA8F6433E0}" type="slidenum">
              <a:rPr lang="en-US"/>
              <a:pPr>
                <a:defRPr/>
              </a:pPr>
              <a:t>‹#›</a:t>
            </a:fld>
            <a:endParaRPr lang="en-US" dirty="0"/>
          </a:p>
        </p:txBody>
      </p:sp>
    </p:spTree>
    <p:extLst>
      <p:ext uri="{BB962C8B-B14F-4D97-AF65-F5344CB8AC3E}">
        <p14:creationId xmlns:p14="http://schemas.microsoft.com/office/powerpoint/2010/main" val="142112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C52723B-0620-45CB-88A6-E174021E1CC6}" type="datetime1">
              <a:rPr lang="en-US"/>
              <a:pPr>
                <a:defRPr/>
              </a:pPr>
              <a:t>1/25/2019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66831E-6FE0-4B26-89C7-7D9549467454}" type="slidenum">
              <a:rPr lang="en-US"/>
              <a:pPr>
                <a:defRPr/>
              </a:pPr>
              <a:t>‹#›</a:t>
            </a:fld>
            <a:endParaRPr lang="en-US" dirty="0"/>
          </a:p>
        </p:txBody>
      </p:sp>
    </p:spTree>
    <p:extLst>
      <p:ext uri="{BB962C8B-B14F-4D97-AF65-F5344CB8AC3E}">
        <p14:creationId xmlns:p14="http://schemas.microsoft.com/office/powerpoint/2010/main" val="3489303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90E06C3-A64C-4C13-9320-7F83B9280C83}" type="datetime1">
              <a:rPr lang="en-US"/>
              <a:pPr>
                <a:defRPr/>
              </a:pPr>
              <a:t>1/25/2019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CBD45F4-407D-4ACF-8E1A-FE5AAD0B9E7A}" type="slidenum">
              <a:rPr lang="en-US"/>
              <a:pPr>
                <a:defRPr/>
              </a:pPr>
              <a:t>‹#›</a:t>
            </a:fld>
            <a:endParaRPr lang="en-US" dirty="0"/>
          </a:p>
        </p:txBody>
      </p:sp>
    </p:spTree>
    <p:extLst>
      <p:ext uri="{BB962C8B-B14F-4D97-AF65-F5344CB8AC3E}">
        <p14:creationId xmlns:p14="http://schemas.microsoft.com/office/powerpoint/2010/main" val="931001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B662916-A8B0-48DC-8E29-86E59CB39476}" type="datetime1">
              <a:rPr lang="en-US"/>
              <a:pPr>
                <a:defRPr/>
              </a:pPr>
              <a:t>1/25/2019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0DA365A-5E05-41D8-BFB1-46D781F2EA25}" type="slidenum">
              <a:rPr lang="en-US"/>
              <a:pPr>
                <a:defRPr/>
              </a:pPr>
              <a:t>‹#›</a:t>
            </a:fld>
            <a:endParaRPr lang="en-US" dirty="0"/>
          </a:p>
        </p:txBody>
      </p:sp>
    </p:spTree>
    <p:extLst>
      <p:ext uri="{BB962C8B-B14F-4D97-AF65-F5344CB8AC3E}">
        <p14:creationId xmlns:p14="http://schemas.microsoft.com/office/powerpoint/2010/main" val="979510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53787B-935E-4A04-80F7-6E00B8687730}" type="datetime1">
              <a:rPr lang="en-US"/>
              <a:pPr>
                <a:defRPr/>
              </a:pPr>
              <a:t>1/25/2019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6972AF2-9597-47E8-A4D3-FF7AE6518F14}" type="slidenum">
              <a:rPr lang="en-US"/>
              <a:pPr>
                <a:defRPr/>
              </a:pPr>
              <a:t>‹#›</a:t>
            </a:fld>
            <a:endParaRPr lang="en-US" dirty="0"/>
          </a:p>
        </p:txBody>
      </p:sp>
    </p:spTree>
    <p:extLst>
      <p:ext uri="{BB962C8B-B14F-4D97-AF65-F5344CB8AC3E}">
        <p14:creationId xmlns:p14="http://schemas.microsoft.com/office/powerpoint/2010/main" val="3754578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C29F031-CA87-4509-B4C3-6BB6D6A2E709}" type="datetime1">
              <a:rPr lang="en-US"/>
              <a:pPr>
                <a:defRPr/>
              </a:pPr>
              <a:t>1/25/2019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FDCCA77-E0F9-4C07-8C4F-25FD71C26066}" type="slidenum">
              <a:rPr lang="en-US"/>
              <a:pPr>
                <a:defRPr/>
              </a:pPr>
              <a:t>‹#›</a:t>
            </a:fld>
            <a:endParaRPr lang="en-US" dirty="0"/>
          </a:p>
        </p:txBody>
      </p:sp>
    </p:spTree>
    <p:extLst>
      <p:ext uri="{BB962C8B-B14F-4D97-AF65-F5344CB8AC3E}">
        <p14:creationId xmlns:p14="http://schemas.microsoft.com/office/powerpoint/2010/main" val="53938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51CD15-7004-41C8-A3C9-8A79EDAD4C9C}" type="datetime1">
              <a:rPr lang="en-US"/>
              <a:pPr/>
              <a:t>1/25/2019</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BB50DE-BC81-477B-846D-19DCAF238902}" type="slidenum">
              <a:rPr lang="en-US"/>
              <a:pPr/>
              <a:t>‹#›</a:t>
            </a:fld>
            <a:endParaRPr lang="en-US" dirty="0"/>
          </a:p>
        </p:txBody>
      </p:sp>
    </p:spTree>
    <p:extLst>
      <p:ext uri="{BB962C8B-B14F-4D97-AF65-F5344CB8AC3E}">
        <p14:creationId xmlns:p14="http://schemas.microsoft.com/office/powerpoint/2010/main" val="3784136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B5C84B-D993-4F95-9B1B-EBFC452A19FC}" type="datetime1">
              <a:rPr lang="en-US"/>
              <a:pPr>
                <a:defRPr/>
              </a:pPr>
              <a:t>1/25/2019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5FB2FC-E0CA-4A90-979F-7A17DF4B714D}" type="slidenum">
              <a:rPr lang="en-US"/>
              <a:pPr>
                <a:defRPr/>
              </a:pPr>
              <a:t>‹#›</a:t>
            </a:fld>
            <a:endParaRPr lang="en-US" dirty="0"/>
          </a:p>
        </p:txBody>
      </p:sp>
    </p:spTree>
    <p:extLst>
      <p:ext uri="{BB962C8B-B14F-4D97-AF65-F5344CB8AC3E}">
        <p14:creationId xmlns:p14="http://schemas.microsoft.com/office/powerpoint/2010/main" val="2600178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19B46F1-9AC4-4412-A8A3-C7D9F2E54092}" type="datetime1">
              <a:rPr lang="en-US"/>
              <a:pPr>
                <a:defRPr/>
              </a:pPr>
              <a:t>1/25/2019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3CD78B1-DB91-45C9-A707-06AF19EA6083}" type="slidenum">
              <a:rPr lang="en-US"/>
              <a:pPr>
                <a:defRPr/>
              </a:pPr>
              <a:t>‹#›</a:t>
            </a:fld>
            <a:endParaRPr lang="en-US" dirty="0"/>
          </a:p>
        </p:txBody>
      </p:sp>
    </p:spTree>
    <p:extLst>
      <p:ext uri="{BB962C8B-B14F-4D97-AF65-F5344CB8AC3E}">
        <p14:creationId xmlns:p14="http://schemas.microsoft.com/office/powerpoint/2010/main" val="251382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26E6343-E6E1-4877-8FAD-EFCDD61B9609}" type="datetime1">
              <a:rPr lang="en-US"/>
              <a:pPr>
                <a:defRPr/>
              </a:pPr>
              <a:t>1/25/2019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F5490A-46B7-4D9D-AE18-92942E9D6404}" type="slidenum">
              <a:rPr lang="en-US"/>
              <a:pPr>
                <a:defRPr/>
              </a:pPr>
              <a:t>‹#›</a:t>
            </a:fld>
            <a:endParaRPr lang="en-US" dirty="0"/>
          </a:p>
        </p:txBody>
      </p:sp>
    </p:spTree>
    <p:extLst>
      <p:ext uri="{BB962C8B-B14F-4D97-AF65-F5344CB8AC3E}">
        <p14:creationId xmlns:p14="http://schemas.microsoft.com/office/powerpoint/2010/main" val="2641017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605302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52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Title 1"/>
          <p:cNvSpPr>
            <a:spLocks noGrp="1"/>
          </p:cNvSpPr>
          <p:nvPr>
            <p:ph type="title" hasCustomPrompt="1"/>
          </p:nvPr>
        </p:nvSpPr>
        <p:spPr>
          <a:xfrm>
            <a:off x="287594" y="228805"/>
            <a:ext cx="8598310" cy="893534"/>
          </a:xfrm>
        </p:spPr>
        <p:txBody>
          <a:bodyPr>
            <a:normAutofit/>
          </a:bodyPr>
          <a:lstStyle>
            <a:lvl1pPr>
              <a:defRPr sz="2800" b="0" i="0">
                <a:solidFill>
                  <a:schemeClr val="accent1"/>
                </a:solidFill>
                <a:latin typeface="+mj-lt"/>
                <a:ea typeface="Century Gothic Bold" charset="0"/>
                <a:cs typeface="Century Gothic Bold" charset="0"/>
              </a:defRPr>
            </a:lvl1pPr>
          </a:lstStyle>
          <a:p>
            <a:r>
              <a:rPr lang="en-US" dirty="0"/>
              <a:t>Click to edit Master </a:t>
            </a:r>
            <a:br>
              <a:rPr lang="en-US" dirty="0"/>
            </a:br>
            <a:r>
              <a:rPr lang="en-US" dirty="0"/>
              <a:t>title style</a:t>
            </a:r>
          </a:p>
        </p:txBody>
      </p:sp>
      <p:pic>
        <p:nvPicPr>
          <p:cNvPr id="11" name="Picture 10"/>
          <p:cNvPicPr>
            <a:picLocks noChangeAspect="1"/>
          </p:cNvPicPr>
          <p:nvPr userDrawn="1"/>
        </p:nvPicPr>
        <p:blipFill>
          <a:blip r:embed="rId6"/>
          <a:stretch>
            <a:fillRect/>
          </a:stretch>
        </p:blipFill>
        <p:spPr>
          <a:xfrm>
            <a:off x="287594" y="6623669"/>
            <a:ext cx="8401050" cy="107770"/>
          </a:xfrm>
          <a:prstGeom prst="rect">
            <a:avLst/>
          </a:prstGeom>
        </p:spPr>
      </p:pic>
      <p:cxnSp>
        <p:nvCxnSpPr>
          <p:cNvPr id="12" name="Straight Connector 11"/>
          <p:cNvCxnSpPr/>
          <p:nvPr userDrawn="1"/>
        </p:nvCxnSpPr>
        <p:spPr>
          <a:xfrm>
            <a:off x="386300" y="1283109"/>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7593" y="1283109"/>
            <a:ext cx="85992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p:cNvSpPr>
          <p:nvPr userDrawn="1"/>
        </p:nvSpPr>
        <p:spPr>
          <a:xfrm>
            <a:off x="8635180" y="6553200"/>
            <a:ext cx="316447"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2DD62275-A945-5F43-BB60-19F5DE854C5B}" type="slidenum">
              <a:rPr lang="en-US" smtClean="0">
                <a:solidFill>
                  <a:srgbClr val="009DDA"/>
                </a:solidFill>
                <a:latin typeface="Century Gothic Bold" charset="0"/>
                <a:ea typeface="Century Gothic Bold" charset="0"/>
                <a:cs typeface="Century Gothic Bold" charset="0"/>
              </a:rPr>
              <a:pPr fontAlgn="base">
                <a:spcBef>
                  <a:spcPct val="0"/>
                </a:spcBef>
                <a:spcAft>
                  <a:spcPct val="0"/>
                </a:spcAft>
              </a:pPr>
              <a:t>‹#›</a:t>
            </a:fld>
            <a:endParaRPr lang="en-US" dirty="0">
              <a:solidFill>
                <a:srgbClr val="009DDA"/>
              </a:solidFill>
              <a:latin typeface="Century Gothic Bold" charset="0"/>
              <a:ea typeface="Century Gothic Bold" charset="0"/>
              <a:cs typeface="Century Gothic Bold" charset="0"/>
            </a:endParaRPr>
          </a:p>
        </p:txBody>
      </p:sp>
    </p:spTree>
    <p:extLst>
      <p:ext uri="{BB962C8B-B14F-4D97-AF65-F5344CB8AC3E}">
        <p14:creationId xmlns:p14="http://schemas.microsoft.com/office/powerpoint/2010/main" val="427762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F282651-C5BF-4070-928B-69E7B1B154AF}"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1908D3-C51B-429D-8581-7B40A227F192}" type="slidenum">
              <a:rPr lang="en-US"/>
              <a:pPr/>
              <a:t>‹#›</a:t>
            </a:fld>
            <a:endParaRPr lang="en-US" dirty="0"/>
          </a:p>
        </p:txBody>
      </p:sp>
    </p:spTree>
    <p:extLst>
      <p:ext uri="{BB962C8B-B14F-4D97-AF65-F5344CB8AC3E}">
        <p14:creationId xmlns:p14="http://schemas.microsoft.com/office/powerpoint/2010/main" val="20440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384FC98-915F-4F78-827E-0054DE3210AF}" type="datetime1">
              <a:rPr lang="en-US"/>
              <a:pPr/>
              <a:t>1/25/2019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AF337F1-4C4F-4754-A7B6-7EA4B48ED678}" type="slidenum">
              <a:rPr lang="en-US"/>
              <a:pPr/>
              <a:t>‹#›</a:t>
            </a:fld>
            <a:endParaRPr lang="en-US" dirty="0"/>
          </a:p>
        </p:txBody>
      </p:sp>
    </p:spTree>
    <p:extLst>
      <p:ext uri="{BB962C8B-B14F-4D97-AF65-F5344CB8AC3E}">
        <p14:creationId xmlns:p14="http://schemas.microsoft.com/office/powerpoint/2010/main" val="407402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wmf"/><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wmf"/><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oleObject" Target="../embeddings/oleObject3.bin"/><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3.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2.wmf"/><Relationship Id="rId2" Type="http://schemas.openxmlformats.org/officeDocument/2006/relationships/slideLayout" Target="../slideLayouts/slideLayout38.xml"/><Relationship Id="rId16"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oleObject" Target="../embeddings/oleObject4.bin"/><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wmf"/><Relationship Id="rId2" Type="http://schemas.openxmlformats.org/officeDocument/2006/relationships/slideLayout" Target="../slideLayouts/slideLayout50.xml"/><Relationship Id="rId16" Type="http://schemas.openxmlformats.org/officeDocument/2006/relationships/image" Target="../media/image1.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oleObject" Target="../embeddings/oleObject5.bin"/><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wmf"/><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975E7D7E-AAB3-45FE-A03E-344B9C787000}" type="datetime1">
              <a:rPr lang="en-US" b="1">
                <a:solidFill>
                  <a:srgbClr val="0079C1"/>
                </a:solidFill>
              </a:rPr>
              <a:pPr fontAlgn="base">
                <a:spcBef>
                  <a:spcPct val="0"/>
                </a:spcBef>
                <a:spcAft>
                  <a:spcPct val="0"/>
                </a:spcAft>
              </a:pPr>
              <a:t>1/25/2019</a:t>
            </a:fld>
            <a:endParaRPr lang="en-US" b="1" dirty="0">
              <a:solidFill>
                <a:srgbClr val="0079C1"/>
              </a:solidFill>
            </a:endParaRPr>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79C1"/>
              </a:solidFill>
            </a:endParaRPr>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28AC6B99-FE21-4377-A2D4-9D8A1EC31267}" type="slidenum">
              <a:rPr lang="en-US" b="1">
                <a:solidFill>
                  <a:srgbClr val="0079C1"/>
                </a:solidFill>
              </a:rPr>
              <a:pPr fontAlgn="base">
                <a:spcBef>
                  <a:spcPct val="0"/>
                </a:spcBef>
                <a:spcAft>
                  <a:spcPct val="0"/>
                </a:spcAft>
              </a:pPr>
              <a:t>‹#›</a:t>
            </a:fld>
            <a:endParaRPr lang="en-US" b="1" dirty="0">
              <a:solidFill>
                <a:srgbClr val="0079C1"/>
              </a:solidFill>
            </a:endParaRPr>
          </a:p>
        </p:txBody>
      </p:sp>
      <p:sp>
        <p:nvSpPr>
          <p:cNvPr id="100372"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0373"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267" r:id="rId15" imgW="0" imgH="0" progId="PowerPoint.Show.8">
                  <p:embed/>
                </p:oleObj>
              </mc:Choice>
              <mc:Fallback>
                <p:oleObj r:id="rId15"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4"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dirty="0">
              <a:solidFill>
                <a:srgbClr val="0079C1"/>
              </a:solidFill>
            </a:endParaRPr>
          </a:p>
        </p:txBody>
      </p:sp>
      <p:sp>
        <p:nvSpPr>
          <p:cNvPr id="100375"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pic>
        <p:nvPicPr>
          <p:cNvPr id="100376"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100378" name="Picture 26" descr="NG_HWHFY_whit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75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ea typeface="ＭＳ Ｐゴシック" pitchFamily="48" charset="-128"/>
        </a:defRPr>
      </a:lvl2pPr>
      <a:lvl3pPr algn="l" rtl="0" fontAlgn="base">
        <a:spcBef>
          <a:spcPct val="0"/>
        </a:spcBef>
        <a:spcAft>
          <a:spcPct val="0"/>
        </a:spcAft>
        <a:defRPr sz="2800" b="1">
          <a:solidFill>
            <a:schemeClr val="bg1"/>
          </a:solidFill>
          <a:latin typeface="Arial" charset="0"/>
          <a:ea typeface="ＭＳ Ｐゴシック" pitchFamily="48" charset="-128"/>
        </a:defRPr>
      </a:lvl3pPr>
      <a:lvl4pPr algn="l" rtl="0" fontAlgn="base">
        <a:spcBef>
          <a:spcPct val="0"/>
        </a:spcBef>
        <a:spcAft>
          <a:spcPct val="0"/>
        </a:spcAft>
        <a:defRPr sz="2800" b="1">
          <a:solidFill>
            <a:schemeClr val="bg1"/>
          </a:solidFill>
          <a:latin typeface="Arial" charset="0"/>
          <a:ea typeface="ＭＳ Ｐゴシック" pitchFamily="48" charset="-128"/>
        </a:defRPr>
      </a:lvl4pPr>
      <a:lvl5pPr algn="l" rtl="0" fontAlgn="base">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975E7D7E-AAB3-45FE-A03E-344B9C787000}" type="datetime1">
              <a:rPr lang="en-US" b="1">
                <a:solidFill>
                  <a:srgbClr val="0079C1"/>
                </a:solidFill>
              </a:rPr>
              <a:pPr fontAlgn="base">
                <a:spcBef>
                  <a:spcPct val="0"/>
                </a:spcBef>
                <a:spcAft>
                  <a:spcPct val="0"/>
                </a:spcAft>
              </a:pPr>
              <a:t>1/25/2019</a:t>
            </a:fld>
            <a:endParaRPr lang="en-US" b="1" dirty="0">
              <a:solidFill>
                <a:srgbClr val="0079C1"/>
              </a:solidFill>
            </a:endParaRPr>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79C1"/>
              </a:solidFill>
            </a:endParaRPr>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28AC6B99-FE21-4377-A2D4-9D8A1EC31267}" type="slidenum">
              <a:rPr lang="en-US" b="1">
                <a:solidFill>
                  <a:srgbClr val="0079C1"/>
                </a:solidFill>
              </a:rPr>
              <a:pPr fontAlgn="base">
                <a:spcBef>
                  <a:spcPct val="0"/>
                </a:spcBef>
                <a:spcAft>
                  <a:spcPct val="0"/>
                </a:spcAft>
              </a:pPr>
              <a:t>‹#›</a:t>
            </a:fld>
            <a:endParaRPr lang="en-US" b="1" dirty="0">
              <a:solidFill>
                <a:srgbClr val="0079C1"/>
              </a:solidFill>
            </a:endParaRPr>
          </a:p>
        </p:txBody>
      </p:sp>
      <p:sp>
        <p:nvSpPr>
          <p:cNvPr id="100372"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0373"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291" r:id="rId15" imgW="0" imgH="0" progId="PowerPoint.Show.8">
                  <p:embed/>
                </p:oleObj>
              </mc:Choice>
              <mc:Fallback>
                <p:oleObj r:id="rId15"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4"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dirty="0">
              <a:solidFill>
                <a:srgbClr val="0079C1"/>
              </a:solidFill>
            </a:endParaRPr>
          </a:p>
        </p:txBody>
      </p:sp>
      <p:sp>
        <p:nvSpPr>
          <p:cNvPr id="100375"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pic>
        <p:nvPicPr>
          <p:cNvPr id="100376"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100378" name="Picture 26" descr="NG_HWHFY_whit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625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ea typeface="ＭＳ Ｐゴシック" pitchFamily="48" charset="-128"/>
        </a:defRPr>
      </a:lvl2pPr>
      <a:lvl3pPr algn="l" rtl="0" fontAlgn="base">
        <a:spcBef>
          <a:spcPct val="0"/>
        </a:spcBef>
        <a:spcAft>
          <a:spcPct val="0"/>
        </a:spcAft>
        <a:defRPr sz="2800" b="1">
          <a:solidFill>
            <a:schemeClr val="bg1"/>
          </a:solidFill>
          <a:latin typeface="Arial" charset="0"/>
          <a:ea typeface="ＭＳ Ｐゴシック" pitchFamily="48" charset="-128"/>
        </a:defRPr>
      </a:lvl3pPr>
      <a:lvl4pPr algn="l" rtl="0" fontAlgn="base">
        <a:spcBef>
          <a:spcPct val="0"/>
        </a:spcBef>
        <a:spcAft>
          <a:spcPct val="0"/>
        </a:spcAft>
        <a:defRPr sz="2800" b="1">
          <a:solidFill>
            <a:schemeClr val="bg1"/>
          </a:solidFill>
          <a:latin typeface="Arial" charset="0"/>
          <a:ea typeface="ＭＳ Ｐゴシック" pitchFamily="48" charset="-128"/>
        </a:defRPr>
      </a:lvl4pPr>
      <a:lvl5pPr algn="l" rtl="0" fontAlgn="base">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975E7D7E-AAB3-45FE-A03E-344B9C787000}" type="datetime1">
              <a:rPr lang="en-US" b="1">
                <a:solidFill>
                  <a:srgbClr val="0079C1"/>
                </a:solidFill>
              </a:rPr>
              <a:pPr fontAlgn="base">
                <a:spcBef>
                  <a:spcPct val="0"/>
                </a:spcBef>
                <a:spcAft>
                  <a:spcPct val="0"/>
                </a:spcAft>
              </a:pPr>
              <a:t>1/25/2019</a:t>
            </a:fld>
            <a:endParaRPr lang="en-US" b="1" dirty="0">
              <a:solidFill>
                <a:srgbClr val="0079C1"/>
              </a:solidFill>
            </a:endParaRPr>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79C1"/>
              </a:solidFill>
            </a:endParaRPr>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28AC6B99-FE21-4377-A2D4-9D8A1EC31267}" type="slidenum">
              <a:rPr lang="en-US" b="1">
                <a:solidFill>
                  <a:srgbClr val="0079C1"/>
                </a:solidFill>
              </a:rPr>
              <a:pPr fontAlgn="base">
                <a:spcBef>
                  <a:spcPct val="0"/>
                </a:spcBef>
                <a:spcAft>
                  <a:spcPct val="0"/>
                </a:spcAft>
              </a:pPr>
              <a:t>‹#›</a:t>
            </a:fld>
            <a:endParaRPr lang="en-US" b="1" dirty="0">
              <a:solidFill>
                <a:srgbClr val="0079C1"/>
              </a:solidFill>
            </a:endParaRPr>
          </a:p>
        </p:txBody>
      </p:sp>
      <p:sp>
        <p:nvSpPr>
          <p:cNvPr id="100372"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0373"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7315" r:id="rId15" imgW="0" imgH="0" progId="PowerPoint.Show.8">
                  <p:embed/>
                </p:oleObj>
              </mc:Choice>
              <mc:Fallback>
                <p:oleObj r:id="rId15"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4"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dirty="0">
              <a:solidFill>
                <a:srgbClr val="0079C1"/>
              </a:solidFill>
            </a:endParaRPr>
          </a:p>
        </p:txBody>
      </p:sp>
      <p:sp>
        <p:nvSpPr>
          <p:cNvPr id="100375"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pic>
        <p:nvPicPr>
          <p:cNvPr id="100376"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100378" name="Picture 26" descr="NG_HWHFY_whit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489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ea typeface="ＭＳ Ｐゴシック" pitchFamily="48" charset="-128"/>
        </a:defRPr>
      </a:lvl2pPr>
      <a:lvl3pPr algn="l" rtl="0" fontAlgn="base">
        <a:spcBef>
          <a:spcPct val="0"/>
        </a:spcBef>
        <a:spcAft>
          <a:spcPct val="0"/>
        </a:spcAft>
        <a:defRPr sz="2800" b="1">
          <a:solidFill>
            <a:schemeClr val="bg1"/>
          </a:solidFill>
          <a:latin typeface="Arial" charset="0"/>
          <a:ea typeface="ＭＳ Ｐゴシック" pitchFamily="48" charset="-128"/>
        </a:defRPr>
      </a:lvl3pPr>
      <a:lvl4pPr algn="l" rtl="0" fontAlgn="base">
        <a:spcBef>
          <a:spcPct val="0"/>
        </a:spcBef>
        <a:spcAft>
          <a:spcPct val="0"/>
        </a:spcAft>
        <a:defRPr sz="2800" b="1">
          <a:solidFill>
            <a:schemeClr val="bg1"/>
          </a:solidFill>
          <a:latin typeface="Arial" charset="0"/>
          <a:ea typeface="ＭＳ Ｐゴシック" pitchFamily="48" charset="-128"/>
        </a:defRPr>
      </a:lvl4pPr>
      <a:lvl5pPr algn="l" rtl="0" fontAlgn="base">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975E7D7E-AAB3-45FE-A03E-344B9C787000}" type="datetime1">
              <a:rPr lang="en-US" b="1">
                <a:solidFill>
                  <a:srgbClr val="0079C1"/>
                </a:solidFill>
              </a:rPr>
              <a:pPr fontAlgn="base">
                <a:spcBef>
                  <a:spcPct val="0"/>
                </a:spcBef>
                <a:spcAft>
                  <a:spcPct val="0"/>
                </a:spcAft>
              </a:pPr>
              <a:t>1/25/2019</a:t>
            </a:fld>
            <a:endParaRPr lang="en-US" b="1" dirty="0">
              <a:solidFill>
                <a:srgbClr val="0079C1"/>
              </a:solidFill>
            </a:endParaRPr>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79C1"/>
              </a:solidFill>
            </a:endParaRPr>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28AC6B99-FE21-4377-A2D4-9D8A1EC31267}" type="slidenum">
              <a:rPr lang="en-US" b="1">
                <a:solidFill>
                  <a:srgbClr val="0079C1"/>
                </a:solidFill>
              </a:rPr>
              <a:pPr fontAlgn="base">
                <a:spcBef>
                  <a:spcPct val="0"/>
                </a:spcBef>
                <a:spcAft>
                  <a:spcPct val="0"/>
                </a:spcAft>
              </a:pPr>
              <a:t>‹#›</a:t>
            </a:fld>
            <a:endParaRPr lang="en-US" b="1" dirty="0">
              <a:solidFill>
                <a:srgbClr val="0079C1"/>
              </a:solidFill>
            </a:endParaRPr>
          </a:p>
        </p:txBody>
      </p:sp>
      <p:sp>
        <p:nvSpPr>
          <p:cNvPr id="100372"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0373"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9363" r:id="rId15" imgW="0" imgH="0" progId="PowerPoint.Show.8">
                  <p:embed/>
                </p:oleObj>
              </mc:Choice>
              <mc:Fallback>
                <p:oleObj r:id="rId15"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4"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dirty="0">
              <a:solidFill>
                <a:srgbClr val="0079C1"/>
              </a:solidFill>
            </a:endParaRPr>
          </a:p>
        </p:txBody>
      </p:sp>
      <p:sp>
        <p:nvSpPr>
          <p:cNvPr id="100375"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pic>
        <p:nvPicPr>
          <p:cNvPr id="100376"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100378" name="Picture 26" descr="NG_HWHFY_whit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8138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ea typeface="ＭＳ Ｐゴシック" pitchFamily="48" charset="-128"/>
        </a:defRPr>
      </a:lvl2pPr>
      <a:lvl3pPr algn="l" rtl="0" fontAlgn="base">
        <a:spcBef>
          <a:spcPct val="0"/>
        </a:spcBef>
        <a:spcAft>
          <a:spcPct val="0"/>
        </a:spcAft>
        <a:defRPr sz="2800" b="1">
          <a:solidFill>
            <a:schemeClr val="bg1"/>
          </a:solidFill>
          <a:latin typeface="Arial" charset="0"/>
          <a:ea typeface="ＭＳ Ｐゴシック" pitchFamily="48" charset="-128"/>
        </a:defRPr>
      </a:lvl3pPr>
      <a:lvl4pPr algn="l" rtl="0" fontAlgn="base">
        <a:spcBef>
          <a:spcPct val="0"/>
        </a:spcBef>
        <a:spcAft>
          <a:spcPct val="0"/>
        </a:spcAft>
        <a:defRPr sz="2800" b="1">
          <a:solidFill>
            <a:schemeClr val="bg1"/>
          </a:solidFill>
          <a:latin typeface="Arial" charset="0"/>
          <a:ea typeface="ＭＳ Ｐゴシック" pitchFamily="48" charset="-128"/>
        </a:defRPr>
      </a:lvl4pPr>
      <a:lvl5pPr algn="l" rtl="0" fontAlgn="base">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96" charset="-128"/>
              </a:defRPr>
            </a:lvl1pPr>
          </a:lstStyle>
          <a:p>
            <a:pPr fontAlgn="base">
              <a:spcBef>
                <a:spcPct val="0"/>
              </a:spcBef>
              <a:spcAft>
                <a:spcPct val="0"/>
              </a:spcAft>
              <a:defRPr/>
            </a:pPr>
            <a:fld id="{0C0669B8-5C7B-4482-8E0D-F1E207890B66}" type="datetime1">
              <a:rPr lang="en-US" b="1">
                <a:solidFill>
                  <a:srgbClr val="0079C1"/>
                </a:solidFill>
              </a:rPr>
              <a:pPr fontAlgn="base">
                <a:spcBef>
                  <a:spcPct val="0"/>
                </a:spcBef>
                <a:spcAft>
                  <a:spcPct val="0"/>
                </a:spcAft>
                <a:defRPr/>
              </a:pPr>
              <a:t>1/25/2019</a:t>
            </a:fld>
            <a:endParaRPr lang="en-US" b="1" dirty="0">
              <a:solidFill>
                <a:srgbClr val="0079C1"/>
              </a:solidFill>
            </a:endParaRPr>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96" charset="-128"/>
              </a:defRPr>
            </a:lvl1pPr>
          </a:lstStyle>
          <a:p>
            <a:pPr fontAlgn="base">
              <a:spcBef>
                <a:spcPct val="0"/>
              </a:spcBef>
              <a:spcAft>
                <a:spcPct val="0"/>
              </a:spcAft>
              <a:defRPr/>
            </a:pPr>
            <a:endParaRPr lang="en-US" b="1" dirty="0">
              <a:solidFill>
                <a:srgbClr val="0079C1"/>
              </a:solidFill>
            </a:endParaRPr>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96" charset="-128"/>
              </a:defRPr>
            </a:lvl1pPr>
          </a:lstStyle>
          <a:p>
            <a:pPr fontAlgn="base">
              <a:spcBef>
                <a:spcPct val="0"/>
              </a:spcBef>
              <a:spcAft>
                <a:spcPct val="0"/>
              </a:spcAft>
              <a:defRPr/>
            </a:pPr>
            <a:fld id="{0601F158-C8CA-40D6-A2A3-9FEDA0CBA155}" type="slidenum">
              <a:rPr lang="en-US" b="1">
                <a:solidFill>
                  <a:srgbClr val="0079C1"/>
                </a:solidFill>
              </a:rPr>
              <a:pPr fontAlgn="base">
                <a:spcBef>
                  <a:spcPct val="0"/>
                </a:spcBef>
                <a:spcAft>
                  <a:spcPct val="0"/>
                </a:spcAft>
                <a:defRPr/>
              </a:pPr>
              <a:t>‹#›</a:t>
            </a:fld>
            <a:endParaRPr lang="en-US" b="1" dirty="0">
              <a:solidFill>
                <a:srgbClr val="0079C1"/>
              </a:solidFill>
            </a:endParaRPr>
          </a:p>
        </p:txBody>
      </p:sp>
      <p:sp>
        <p:nvSpPr>
          <p:cNvPr id="2053"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205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7552" r:id="rId15" imgW="0" imgH="0" progId="PowerPoint.Show.8">
                  <p:embed/>
                </p:oleObj>
              </mc:Choice>
              <mc:Fallback>
                <p:oleObj r:id="rId15"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p:spPr>
        <p:txBody>
          <a:bodyPr wrap="none" anchor="ctr"/>
          <a:lstStyle/>
          <a:p>
            <a:pPr fontAlgn="base">
              <a:spcBef>
                <a:spcPct val="0"/>
              </a:spcBef>
              <a:spcAft>
                <a:spcPct val="0"/>
              </a:spcAft>
            </a:pPr>
            <a:endParaRPr lang="en-US" sz="2800" b="1" dirty="0">
              <a:solidFill>
                <a:srgbClr val="0079C1"/>
              </a:solidFill>
            </a:endParaRPr>
          </a:p>
        </p:txBody>
      </p:sp>
      <p:sp>
        <p:nvSpPr>
          <p:cNvPr id="2056"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pic>
        <p:nvPicPr>
          <p:cNvPr id="2057"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6" descr="NG_HWHFY_whit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73576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pitchFamily="96" charset="-128"/>
        </a:defRPr>
      </a:lvl2pPr>
      <a:lvl3pPr algn="l" rtl="0" eaLnBrk="0" fontAlgn="base" hangingPunct="0">
        <a:spcBef>
          <a:spcPct val="0"/>
        </a:spcBef>
        <a:spcAft>
          <a:spcPct val="0"/>
        </a:spcAft>
        <a:defRPr sz="2800" b="1">
          <a:solidFill>
            <a:schemeClr val="bg1"/>
          </a:solidFill>
          <a:latin typeface="Arial" charset="0"/>
          <a:ea typeface="ＭＳ Ｐゴシック" pitchFamily="96" charset="-128"/>
        </a:defRPr>
      </a:lvl3pPr>
      <a:lvl4pPr algn="l" rtl="0" eaLnBrk="0" fontAlgn="base" hangingPunct="0">
        <a:spcBef>
          <a:spcPct val="0"/>
        </a:spcBef>
        <a:spcAft>
          <a:spcPct val="0"/>
        </a:spcAft>
        <a:defRPr sz="2800" b="1">
          <a:solidFill>
            <a:schemeClr val="bg1"/>
          </a:solidFill>
          <a:latin typeface="Arial" charset="0"/>
          <a:ea typeface="ＭＳ Ｐゴシック" pitchFamily="96" charset="-128"/>
        </a:defRPr>
      </a:lvl4pPr>
      <a:lvl5pPr algn="l" rtl="0" eaLnBrk="0" fontAlgn="base" hangingPunct="0">
        <a:spcBef>
          <a:spcPct val="0"/>
        </a:spcBef>
        <a:spcAft>
          <a:spcPct val="0"/>
        </a:spcAft>
        <a:defRPr sz="2800" b="1">
          <a:solidFill>
            <a:schemeClr val="bg1"/>
          </a:solidFill>
          <a:latin typeface="Arial" charset="0"/>
          <a:ea typeface="ＭＳ Ｐゴシック" pitchFamily="96" charset="-128"/>
        </a:defRPr>
      </a:lvl5pPr>
      <a:lvl6pPr marL="457200" algn="l" rtl="0" fontAlgn="base">
        <a:spcBef>
          <a:spcPct val="0"/>
        </a:spcBef>
        <a:spcAft>
          <a:spcPct val="0"/>
        </a:spcAft>
        <a:defRPr sz="2800" b="1">
          <a:solidFill>
            <a:schemeClr val="bg1"/>
          </a:solidFill>
          <a:latin typeface="Arial" charset="0"/>
          <a:ea typeface="ＭＳ Ｐゴシック" pitchFamily="96" charset="-128"/>
        </a:defRPr>
      </a:lvl6pPr>
      <a:lvl7pPr marL="914400" algn="l" rtl="0" fontAlgn="base">
        <a:spcBef>
          <a:spcPct val="0"/>
        </a:spcBef>
        <a:spcAft>
          <a:spcPct val="0"/>
        </a:spcAft>
        <a:defRPr sz="2800" b="1">
          <a:solidFill>
            <a:schemeClr val="bg1"/>
          </a:solidFill>
          <a:latin typeface="Arial" charset="0"/>
          <a:ea typeface="ＭＳ Ｐゴシック" pitchFamily="96" charset="-128"/>
        </a:defRPr>
      </a:lvl7pPr>
      <a:lvl8pPr marL="1371600" algn="l" rtl="0" fontAlgn="base">
        <a:spcBef>
          <a:spcPct val="0"/>
        </a:spcBef>
        <a:spcAft>
          <a:spcPct val="0"/>
        </a:spcAft>
        <a:defRPr sz="2800" b="1">
          <a:solidFill>
            <a:schemeClr val="bg1"/>
          </a:solidFill>
          <a:latin typeface="Arial" charset="0"/>
          <a:ea typeface="ＭＳ Ｐゴシック" pitchFamily="96" charset="-128"/>
        </a:defRPr>
      </a:lvl8pPr>
      <a:lvl9pPr marL="1828800" algn="l" rtl="0" fontAlgn="base">
        <a:spcBef>
          <a:spcPct val="0"/>
        </a:spcBef>
        <a:spcAft>
          <a:spcPct val="0"/>
        </a:spcAft>
        <a:defRPr sz="2800" b="1">
          <a:solidFill>
            <a:schemeClr val="bg1"/>
          </a:solidFill>
          <a:latin typeface="Arial" charset="0"/>
          <a:ea typeface="ＭＳ Ｐゴシック" pitchFamily="96"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smtClean="0">
                <a:solidFill>
                  <a:srgbClr val="0079C1"/>
                </a:solidFill>
              </a:defRPr>
            </a:lvl1pPr>
          </a:lstStyle>
          <a:p>
            <a:pPr fontAlgn="base">
              <a:spcBef>
                <a:spcPct val="0"/>
              </a:spcBef>
              <a:spcAft>
                <a:spcPct val="0"/>
              </a:spcAft>
              <a:defRPr/>
            </a:pPr>
            <a:fld id="{FA1053E2-8000-4E63-B7C9-578183E9C04B}" type="datetime1">
              <a:rPr lang="en-US"/>
              <a:pPr fontAlgn="base">
                <a:spcBef>
                  <a:spcPct val="0"/>
                </a:spcBef>
                <a:spcAft>
                  <a:spcPct val="0"/>
                </a:spcAft>
                <a:defRPr/>
              </a:pPr>
              <a:t>1/25/2019</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rgbClr val="0079C1"/>
                </a:solidFill>
              </a:defRPr>
            </a:lvl1pPr>
          </a:lstStyle>
          <a:p>
            <a:pPr algn="ctr" fontAlgn="base">
              <a:spcBef>
                <a:spcPct val="0"/>
              </a:spcBef>
              <a:spcAft>
                <a:spcPct val="0"/>
              </a:spcAft>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rgbClr val="0079C1"/>
                </a:solidFill>
              </a:defRPr>
            </a:lvl1pPr>
          </a:lstStyle>
          <a:p>
            <a:pPr fontAlgn="base">
              <a:spcBef>
                <a:spcPct val="0"/>
              </a:spcBef>
              <a:spcAft>
                <a:spcPct val="0"/>
              </a:spcAft>
              <a:defRPr/>
            </a:pPr>
            <a:fld id="{D8631AC4-A3BB-4F30-A59E-F0BF1FB2B667}" type="slidenum">
              <a:rPr lang="en-US"/>
              <a:pPr fontAlgn="base">
                <a:spcBef>
                  <a:spcPct val="0"/>
                </a:spcBef>
                <a:spcAft>
                  <a:spcPct val="0"/>
                </a:spcAft>
                <a:defRPr/>
              </a:pPr>
              <a:t>‹#›</a:t>
            </a:fld>
            <a:endParaRPr lang="en-US" dirty="0"/>
          </a:p>
        </p:txBody>
      </p:sp>
      <p:cxnSp>
        <p:nvCxnSpPr>
          <p:cNvPr id="4" name="Straight Connector 3"/>
          <p:cNvCxnSpPr/>
          <p:nvPr/>
        </p:nvCxnSpPr>
        <p:spPr>
          <a:xfrm>
            <a:off x="251520" y="1384300"/>
            <a:ext cx="8640960" cy="0"/>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251520" y="819448"/>
            <a:ext cx="8093075" cy="4616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dirty="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2" name="Picture 27" descr="National_Grid_logo_blue"/>
          <p:cNvPicPr>
            <a:picLocks noChangeAspect="1" noChangeArrowheads="1"/>
          </p:cNvPicPr>
          <p:nvPr/>
        </p:nvPicPr>
        <p:blipFill>
          <a:blip r:embed="rId15"/>
          <a:srcRect/>
          <a:stretch>
            <a:fillRect/>
          </a:stretch>
        </p:blipFill>
        <p:spPr bwMode="auto">
          <a:xfrm>
            <a:off x="6810375" y="121295"/>
            <a:ext cx="1830388" cy="376238"/>
          </a:xfrm>
          <a:prstGeom prst="rect">
            <a:avLst/>
          </a:prstGeom>
          <a:noFill/>
          <a:ln w="9525">
            <a:noFill/>
            <a:miter lim="800000"/>
            <a:headEnd/>
            <a:tailEnd/>
          </a:ln>
        </p:spPr>
      </p:pic>
    </p:spTree>
    <p:extLst>
      <p:ext uri="{BB962C8B-B14F-4D97-AF65-F5344CB8AC3E}">
        <p14:creationId xmlns:p14="http://schemas.microsoft.com/office/powerpoint/2010/main" val="17868348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ftr="0" dt="0"/>
  <p:txStyles>
    <p:titleStyle>
      <a:lvl1pPr algn="l" rtl="0" eaLnBrk="0" fontAlgn="base" hangingPunct="0">
        <a:spcBef>
          <a:spcPct val="0"/>
        </a:spcBef>
        <a:spcAft>
          <a:spcPct val="0"/>
        </a:spcAft>
        <a:defRPr sz="24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1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Vrinda" panose="020B0502040204020203" pitchFamily="34" charset="0"/>
        <a:buChar char="-"/>
        <a:defRPr sz="14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14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14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4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9" name="Rectangle 29"/>
          <p:cNvSpPr>
            <a:spLocks noChangeArrowheads="1"/>
          </p:cNvSpPr>
          <p:nvPr/>
        </p:nvSpPr>
        <p:spPr bwMode="auto">
          <a:xfrm>
            <a:off x="609600" y="50292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79C1"/>
              </a:buClr>
              <a:buFont typeface="Wingdings" pitchFamily="2" charset="2"/>
              <a:defRPr sz="2000">
                <a:solidFill>
                  <a:schemeClr val="bg1"/>
                </a:solidFill>
                <a:latin typeface="Arial" charset="0"/>
                <a:ea typeface="ＭＳ Ｐゴシック" pitchFamily="48" charset="-128"/>
              </a:defRPr>
            </a:lvl1pPr>
            <a:lvl2pPr marL="381000" algn="ctr">
              <a:spcAft>
                <a:spcPct val="50000"/>
              </a:spcAft>
              <a:buClr>
                <a:srgbClr val="0079C1"/>
              </a:buClr>
              <a:buFont typeface="Wingdings 2" pitchFamily="18" charset="2"/>
              <a:defRPr sz="2200">
                <a:solidFill>
                  <a:schemeClr val="tx2"/>
                </a:solidFill>
                <a:latin typeface="Arial" charset="0"/>
                <a:ea typeface="ＭＳ Ｐゴシック" pitchFamily="48" charset="-128"/>
              </a:defRPr>
            </a:lvl2pPr>
            <a:lvl3pPr marL="762000" algn="ctr">
              <a:spcAft>
                <a:spcPct val="50000"/>
              </a:spcAft>
              <a:buClr>
                <a:srgbClr val="0079C1"/>
              </a:buClr>
              <a:buFont typeface="Wingdings 2" pitchFamily="18" charset="2"/>
              <a:defRPr sz="2000">
                <a:solidFill>
                  <a:schemeClr val="tx2"/>
                </a:solidFill>
                <a:latin typeface="Arial" charset="0"/>
                <a:ea typeface="ＭＳ Ｐゴシック" pitchFamily="48" charset="-128"/>
              </a:defRPr>
            </a:lvl3pPr>
            <a:lvl4pPr marL="1143000" algn="ctr">
              <a:spcAft>
                <a:spcPct val="50000"/>
              </a:spcAft>
              <a:buClr>
                <a:srgbClr val="0079C1"/>
              </a:buClr>
              <a:buFont typeface="Wingdings 2" pitchFamily="18" charset="2"/>
              <a:defRPr>
                <a:solidFill>
                  <a:schemeClr val="tx2"/>
                </a:solidFill>
                <a:latin typeface="Arial" charset="0"/>
                <a:ea typeface="ＭＳ Ｐゴシック" pitchFamily="48" charset="-128"/>
              </a:defRPr>
            </a:lvl4pPr>
            <a:lvl5pPr marL="1524000" algn="ctr">
              <a:spcAft>
                <a:spcPct val="50000"/>
              </a:spcAft>
              <a:buClr>
                <a:srgbClr val="0079C1"/>
              </a:buClr>
              <a:buFont typeface="Wingdings 2" pitchFamily="18" charset="2"/>
              <a:defRPr sz="1600">
                <a:solidFill>
                  <a:schemeClr val="tx2"/>
                </a:solidFill>
                <a:latin typeface="Arial" charset="0"/>
                <a:ea typeface="ＭＳ Ｐゴシック" pitchFamily="48" charset="-128"/>
              </a:defRPr>
            </a:lvl5pPr>
            <a:lvl6pPr marL="1981200" algn="ctr" fontAlgn="base">
              <a:spcBef>
                <a:spcPct val="0"/>
              </a:spcBef>
              <a:spcAft>
                <a:spcPct val="50000"/>
              </a:spcAft>
              <a:buClr>
                <a:srgbClr val="0079C1"/>
              </a:buClr>
              <a:buFont typeface="Wingdings 2" pitchFamily="18" charset="2"/>
              <a:defRPr sz="1600">
                <a:solidFill>
                  <a:schemeClr val="tx2"/>
                </a:solidFill>
                <a:latin typeface="Arial" charset="0"/>
                <a:ea typeface="ＭＳ Ｐゴシック" pitchFamily="48" charset="-128"/>
              </a:defRPr>
            </a:lvl6pPr>
            <a:lvl7pPr marL="2438400" algn="ctr" fontAlgn="base">
              <a:spcBef>
                <a:spcPct val="0"/>
              </a:spcBef>
              <a:spcAft>
                <a:spcPct val="50000"/>
              </a:spcAft>
              <a:buClr>
                <a:srgbClr val="0079C1"/>
              </a:buClr>
              <a:buFont typeface="Wingdings 2" pitchFamily="18" charset="2"/>
              <a:defRPr sz="1600">
                <a:solidFill>
                  <a:schemeClr val="tx2"/>
                </a:solidFill>
                <a:latin typeface="Arial" charset="0"/>
                <a:ea typeface="ＭＳ Ｐゴシック" pitchFamily="48" charset="-128"/>
              </a:defRPr>
            </a:lvl7pPr>
            <a:lvl8pPr marL="2895600" algn="ctr" fontAlgn="base">
              <a:spcBef>
                <a:spcPct val="0"/>
              </a:spcBef>
              <a:spcAft>
                <a:spcPct val="50000"/>
              </a:spcAft>
              <a:buClr>
                <a:srgbClr val="0079C1"/>
              </a:buClr>
              <a:buFont typeface="Wingdings 2" pitchFamily="18" charset="2"/>
              <a:defRPr sz="1600">
                <a:solidFill>
                  <a:schemeClr val="tx2"/>
                </a:solidFill>
                <a:latin typeface="Arial" charset="0"/>
                <a:ea typeface="ＭＳ Ｐゴシック" pitchFamily="48" charset="-128"/>
              </a:defRPr>
            </a:lvl8pPr>
            <a:lvl9pPr marL="3352800" algn="ctr" fontAlgn="base">
              <a:spcBef>
                <a:spcPct val="0"/>
              </a:spcBef>
              <a:spcAft>
                <a:spcPct val="50000"/>
              </a:spcAft>
              <a:buClr>
                <a:srgbClr val="0079C1"/>
              </a:buClr>
              <a:buFont typeface="Wingdings 2" pitchFamily="18" charset="2"/>
              <a:defRPr sz="1600">
                <a:solidFill>
                  <a:schemeClr val="tx2"/>
                </a:solidFill>
                <a:latin typeface="Arial" charset="0"/>
                <a:ea typeface="ＭＳ Ｐゴシック" pitchFamily="48" charset="-128"/>
              </a:defRPr>
            </a:lvl9pPr>
          </a:lstStyle>
          <a:p>
            <a:pPr>
              <a:defRPr/>
            </a:pPr>
            <a:endParaRPr lang="en-US" altLang="en-US" b="0" dirty="0">
              <a:solidFill>
                <a:schemeClr val="accent6">
                  <a:lumMod val="75000"/>
                </a:schemeClr>
              </a:solidFill>
            </a:endParaRPr>
          </a:p>
        </p:txBody>
      </p:sp>
      <p:sp>
        <p:nvSpPr>
          <p:cNvPr id="5123" name="Rectangle 31"/>
          <p:cNvSpPr>
            <a:spLocks noGrp="1" noChangeArrowheads="1"/>
          </p:cNvSpPr>
          <p:nvPr>
            <p:ph type="ctrTitle"/>
          </p:nvPr>
        </p:nvSpPr>
        <p:spPr>
          <a:xfrm>
            <a:off x="717242" y="3581400"/>
            <a:ext cx="7436159" cy="1295400"/>
          </a:xfrm>
        </p:spPr>
        <p:txBody>
          <a:bodyPr/>
          <a:lstStyle/>
          <a:p>
            <a:pPr algn="ctr"/>
            <a:r>
              <a:rPr lang="en-US" dirty="0"/>
              <a:t>Adding Energy Storage to Pending Solar Photovoltaic Generation Applications</a:t>
            </a:r>
          </a:p>
        </p:txBody>
      </p:sp>
      <p:pic>
        <p:nvPicPr>
          <p:cNvPr id="5124" name="Picture 32"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8689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3"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76784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4"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10200" y="178689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C:\DOCUME~1\moranr\LOCALS~1\Temp\HS6ClipImage_52c590ae.png"/>
          <p:cNvPicPr>
            <a:picLocks noChangeAspect="1" noChangeArrowheads="1"/>
          </p:cNvPicPr>
          <p:nvPr/>
        </p:nvPicPr>
        <p:blipFill>
          <a:blip r:embed="rId6"/>
          <a:srcRect/>
          <a:stretch>
            <a:fillRect/>
          </a:stretch>
        </p:blipFill>
        <p:spPr bwMode="auto">
          <a:xfrm>
            <a:off x="723900" y="1752600"/>
            <a:ext cx="2247900" cy="1748790"/>
          </a:xfrm>
          <a:prstGeom prst="rect">
            <a:avLst/>
          </a:prstGeom>
          <a:noFill/>
          <a:ln w="9525">
            <a:noFill/>
            <a:miter lim="800000"/>
            <a:headEnd/>
            <a:tailEnd/>
          </a:ln>
        </p:spPr>
      </p:pic>
      <p:pic>
        <p:nvPicPr>
          <p:cNvPr id="9" name="Picture 24" descr="C:\DOCUME~1\moranr\LOCALS~1\Temp\HS6ClipImage_52c59054.png"/>
          <p:cNvPicPr>
            <a:picLocks noChangeAspect="1" noChangeArrowheads="1"/>
          </p:cNvPicPr>
          <p:nvPr/>
        </p:nvPicPr>
        <p:blipFill>
          <a:blip r:embed="rId7"/>
          <a:srcRect/>
          <a:stretch>
            <a:fillRect/>
          </a:stretch>
        </p:blipFill>
        <p:spPr bwMode="auto">
          <a:xfrm>
            <a:off x="3048000" y="1752600"/>
            <a:ext cx="2286000" cy="1748790"/>
          </a:xfrm>
          <a:prstGeom prst="rect">
            <a:avLst/>
          </a:prstGeom>
          <a:noFill/>
          <a:ln w="9525">
            <a:noFill/>
            <a:miter lim="800000"/>
            <a:headEnd/>
            <a:tailEnd/>
          </a:ln>
        </p:spPr>
      </p:pic>
      <p:sp>
        <p:nvSpPr>
          <p:cNvPr id="2" name="AutoShape 2" descr="Image result for 2 mw solar fa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2 mw solar fa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438" name="Picture 6" descr="Image result for 2 mw solar fa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752600"/>
            <a:ext cx="2743201" cy="174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5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32299" y="938480"/>
            <a:ext cx="6409266" cy="1323439"/>
          </a:xfrm>
        </p:spPr>
        <p:txBody>
          <a:bodyPr/>
          <a:lstStyle/>
          <a:p>
            <a:r>
              <a:rPr lang="en-US" sz="2400" dirty="0"/>
              <a:t>General Requirements</a:t>
            </a:r>
            <a:br>
              <a:rPr lang="en-US" sz="2400" dirty="0"/>
            </a:br>
            <a:br>
              <a:rPr lang="en-US" dirty="0"/>
            </a:br>
            <a:endParaRPr lang="en-US" dirty="0">
              <a:effectLst/>
            </a:endParaRPr>
          </a:p>
        </p:txBody>
      </p:sp>
      <p:sp>
        <p:nvSpPr>
          <p:cNvPr id="52227" name="Content Placeholder 2">
            <a:extLst>
              <a:ext uri="{FF2B5EF4-FFF2-40B4-BE49-F238E27FC236}">
                <a16:creationId xmlns:a16="http://schemas.microsoft.com/office/drawing/2014/main" id="{EB440420-76E8-45D5-83A2-2278D0AAB75A}"/>
              </a:ext>
            </a:extLst>
          </p:cNvPr>
          <p:cNvSpPr>
            <a:spLocks noGrp="1" noChangeArrowheads="1"/>
          </p:cNvSpPr>
          <p:nvPr>
            <p:ph idx="1"/>
          </p:nvPr>
        </p:nvSpPr>
        <p:spPr>
          <a:xfrm>
            <a:off x="228600" y="1600200"/>
            <a:ext cx="8610600" cy="4419600"/>
          </a:xfrm>
        </p:spPr>
        <p:txBody>
          <a:bodyPr/>
          <a:lstStyle/>
          <a:p>
            <a:r>
              <a:rPr lang="en-US" sz="1400" dirty="0"/>
              <a:t>The Intern Guidelines are applicable to completed PV applications in the interconnection queue above 50 kW (Existing Projects), not going through the expedited SIR application process as of </a:t>
            </a:r>
            <a:r>
              <a:rPr lang="en-US" sz="1400" u="sng" dirty="0"/>
              <a:t>December 21, 2018</a:t>
            </a:r>
            <a:r>
              <a:rPr lang="en-US" sz="1400" dirty="0"/>
              <a:t>.  </a:t>
            </a:r>
          </a:p>
          <a:p>
            <a:r>
              <a:rPr lang="en-US" sz="1400" dirty="0"/>
              <a:t>Applicants seeking to follow these guidelines are required to submit applications to add storage between </a:t>
            </a:r>
            <a:r>
              <a:rPr lang="en-US" sz="1400" u="sng" dirty="0"/>
              <a:t>December 21, 2018 and COB February 1, 2019.</a:t>
            </a:r>
            <a:endParaRPr lang="en-US" sz="1400" dirty="0"/>
          </a:p>
          <a:p>
            <a:r>
              <a:rPr lang="en-US" sz="1400" dirty="0"/>
              <a:t>These guidelines are applicable to completed PV applications that have finished the CESIR study, that are currently undergoing CESIR study, or that have not yet started a CESIR study.</a:t>
            </a:r>
          </a:p>
          <a:p>
            <a:r>
              <a:rPr lang="en-US" sz="1400" dirty="0"/>
              <a:t>PV applications proposing to add storage under these guidelines will not lose queue position; however, the utilities will study the storage request as a new application for purposes of determining the project’s responsibility for system modifications. </a:t>
            </a:r>
          </a:p>
          <a:p>
            <a:r>
              <a:rPr lang="en-US" sz="1400" dirty="0"/>
              <a:t>These procedures do not apply to projects 50 kW and below, going through the expedited SIR application process.  Those projects shall be required to re-apply if requesting to add ESS to an existing PV project.</a:t>
            </a:r>
          </a:p>
          <a:p>
            <a:r>
              <a:rPr lang="en-US" sz="1400" dirty="0"/>
              <a:t>If proposing to add ESS to an existing PV project in the utility’s interconnection queue, the PV project shall continue to proceed as normal and all associated SIR process and payment deadlines shall stay in effect.</a:t>
            </a:r>
          </a:p>
          <a:p>
            <a:r>
              <a:rPr lang="en-US" sz="1400" dirty="0"/>
              <a:t>All existing SIR rules and procedures shall be adhered to.</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79902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32299" y="938480"/>
            <a:ext cx="6409266" cy="1323439"/>
          </a:xfrm>
        </p:spPr>
        <p:txBody>
          <a:bodyPr/>
          <a:lstStyle/>
          <a:p>
            <a:r>
              <a:rPr lang="en-US" sz="2400" dirty="0"/>
              <a:t>General Requirements</a:t>
            </a:r>
            <a:br>
              <a:rPr lang="en-US" sz="2400" dirty="0"/>
            </a:br>
            <a:br>
              <a:rPr lang="en-US" dirty="0"/>
            </a:br>
            <a:endParaRPr lang="en-US" dirty="0">
              <a:effectLst/>
            </a:endParaRPr>
          </a:p>
        </p:txBody>
      </p:sp>
      <p:sp>
        <p:nvSpPr>
          <p:cNvPr id="52227" name="Content Placeholder 2">
            <a:extLst>
              <a:ext uri="{FF2B5EF4-FFF2-40B4-BE49-F238E27FC236}">
                <a16:creationId xmlns:a16="http://schemas.microsoft.com/office/drawing/2014/main" id="{EB440420-76E8-45D5-83A2-2278D0AAB75A}"/>
              </a:ext>
            </a:extLst>
          </p:cNvPr>
          <p:cNvSpPr>
            <a:spLocks noGrp="1" noChangeArrowheads="1"/>
          </p:cNvSpPr>
          <p:nvPr>
            <p:ph idx="1"/>
          </p:nvPr>
        </p:nvSpPr>
        <p:spPr>
          <a:xfrm>
            <a:off x="228600" y="1600200"/>
            <a:ext cx="8610600" cy="4419600"/>
          </a:xfrm>
        </p:spPr>
        <p:txBody>
          <a:bodyPr/>
          <a:lstStyle/>
          <a:p>
            <a:pPr marL="0" indent="0">
              <a:buNone/>
            </a:pPr>
            <a:r>
              <a:rPr lang="en-US" sz="1200" b="1" dirty="0"/>
              <a:t>Tier 1 Projects:</a:t>
            </a:r>
            <a:endParaRPr lang="en-US" sz="1200" dirty="0"/>
          </a:p>
          <a:p>
            <a:pPr lvl="2"/>
            <a:r>
              <a:rPr lang="en-US" sz="1200" dirty="0"/>
              <a:t>ESS charged from the PV only and DC coupled,</a:t>
            </a:r>
          </a:p>
          <a:p>
            <a:pPr lvl="2"/>
            <a:r>
              <a:rPr lang="en-US" sz="1200" dirty="0"/>
              <a:t>No proposed changes to the system’s operating characteristics, maximum export, or anything else different from the original PV project and associated study / impact analysis characteristics, except:</a:t>
            </a:r>
          </a:p>
          <a:p>
            <a:pPr lvl="3"/>
            <a:r>
              <a:rPr lang="en-US" sz="1200" dirty="0"/>
              <a:t>The applicant may request that the utility evaluate an expansion of the system’s maximum export window used in the original CESIR to a window ending at 7 pm to better align with VDER rules.</a:t>
            </a:r>
          </a:p>
          <a:p>
            <a:pPr lvl="3"/>
            <a:r>
              <a:rPr lang="en-US" sz="1200" dirty="0"/>
              <a:t>Inverter type configurations may have changed due to the addition of ESS.</a:t>
            </a:r>
          </a:p>
          <a:p>
            <a:pPr lvl="2"/>
            <a:r>
              <a:rPr lang="en-US" sz="1200" dirty="0"/>
              <a:t>No transformer or grounding changes proposed.</a:t>
            </a:r>
          </a:p>
          <a:p>
            <a:pPr marL="0" indent="0">
              <a:buNone/>
            </a:pPr>
            <a:r>
              <a:rPr lang="en-US" sz="1200" b="1" dirty="0"/>
              <a:t>Tier 2 Projects:</a:t>
            </a:r>
            <a:endParaRPr lang="en-US" sz="1200" dirty="0"/>
          </a:p>
          <a:p>
            <a:pPr lvl="2"/>
            <a:r>
              <a:rPr lang="en-US" sz="1200" dirty="0"/>
              <a:t>Same as Tier 1 with the following exception:</a:t>
            </a:r>
          </a:p>
          <a:p>
            <a:pPr lvl="3"/>
            <a:r>
              <a:rPr lang="en-US" sz="1200" dirty="0"/>
              <a:t>Proposal includes changes to transformer or grounding configurations.</a:t>
            </a:r>
          </a:p>
          <a:p>
            <a:pPr marL="0" indent="0">
              <a:buNone/>
            </a:pPr>
            <a:r>
              <a:rPr lang="en-US" sz="1200" b="1" dirty="0"/>
              <a:t>Tier 3 Projects:</a:t>
            </a:r>
            <a:endParaRPr lang="en-US" sz="1200" dirty="0"/>
          </a:p>
          <a:p>
            <a:pPr lvl="2"/>
            <a:r>
              <a:rPr lang="en-US" sz="1200" dirty="0"/>
              <a:t>ESS charged from the PV and/or utility system, or</a:t>
            </a:r>
          </a:p>
          <a:p>
            <a:pPr lvl="2"/>
            <a:r>
              <a:rPr lang="en-US" sz="1200" dirty="0"/>
              <a:t>AC coupled, or</a:t>
            </a:r>
          </a:p>
          <a:p>
            <a:pPr lvl="2"/>
            <a:r>
              <a:rPr lang="en-US" sz="1200" dirty="0"/>
              <a:t>Changes not identified within Tier I or Tier 2 projects.</a:t>
            </a:r>
          </a:p>
          <a:p>
            <a:pPr lvl="1"/>
            <a:r>
              <a:rPr lang="en-US" sz="1200" dirty="0"/>
              <a:t>The impact of the proposed system cannot be determined and a CESIR will be required.  Utility will provide a detail identifying the reasoning in which further study would be needed.</a:t>
            </a:r>
          </a:p>
          <a:p>
            <a:pPr marL="0" indent="0">
              <a:buNone/>
            </a:pPr>
            <a:endParaRPr lang="en-US" sz="2400" dirty="0"/>
          </a:p>
          <a:p>
            <a:pPr marL="0" lvl="0" indent="0">
              <a:buNone/>
            </a:pPr>
            <a:endParaRPr lang="en-US" sz="2400" dirty="0"/>
          </a:p>
          <a:p>
            <a:pPr lvl="1"/>
            <a:endParaRPr lang="en-US" sz="12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30161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32299" y="938480"/>
            <a:ext cx="6409266" cy="1323439"/>
          </a:xfrm>
        </p:spPr>
        <p:txBody>
          <a:bodyPr/>
          <a:lstStyle/>
          <a:p>
            <a:r>
              <a:rPr lang="en-US" sz="2400" dirty="0"/>
              <a:t>Pending Applications in Queue</a:t>
            </a:r>
            <a:br>
              <a:rPr lang="en-US" sz="2400" dirty="0"/>
            </a:br>
            <a:br>
              <a:rPr lang="en-US" dirty="0"/>
            </a:br>
            <a:endParaRPr lang="en-US" dirty="0">
              <a:effectLst/>
            </a:endParaRPr>
          </a:p>
        </p:txBody>
      </p:sp>
      <p:sp>
        <p:nvSpPr>
          <p:cNvPr id="52227" name="Content Placeholder 2">
            <a:extLst>
              <a:ext uri="{FF2B5EF4-FFF2-40B4-BE49-F238E27FC236}">
                <a16:creationId xmlns:a16="http://schemas.microsoft.com/office/drawing/2014/main" id="{EB440420-76E8-45D5-83A2-2278D0AAB75A}"/>
              </a:ext>
            </a:extLst>
          </p:cNvPr>
          <p:cNvSpPr>
            <a:spLocks noGrp="1" noChangeArrowheads="1"/>
          </p:cNvSpPr>
          <p:nvPr>
            <p:ph idx="1"/>
          </p:nvPr>
        </p:nvSpPr>
        <p:spPr>
          <a:xfrm>
            <a:off x="228600" y="1600200"/>
            <a:ext cx="8610600" cy="4419600"/>
          </a:xfrm>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graphicFrame>
        <p:nvGraphicFramePr>
          <p:cNvPr id="4" name="Object 3">
            <a:extLst>
              <a:ext uri="{FF2B5EF4-FFF2-40B4-BE49-F238E27FC236}">
                <a16:creationId xmlns:a16="http://schemas.microsoft.com/office/drawing/2014/main" id="{611EF845-BBC5-47C4-AE51-B08E92D711DA}"/>
              </a:ext>
            </a:extLst>
          </p:cNvPr>
          <p:cNvGraphicFramePr>
            <a:graphicFrameLocks noChangeAspect="1"/>
          </p:cNvGraphicFramePr>
          <p:nvPr>
            <p:extLst>
              <p:ext uri="{D42A27DB-BD31-4B8C-83A1-F6EECF244321}">
                <p14:modId xmlns:p14="http://schemas.microsoft.com/office/powerpoint/2010/main" val="1375111284"/>
              </p:ext>
            </p:extLst>
          </p:nvPr>
        </p:nvGraphicFramePr>
        <p:xfrm>
          <a:off x="938213" y="2390775"/>
          <a:ext cx="7267575" cy="2076450"/>
        </p:xfrm>
        <a:graphic>
          <a:graphicData uri="http://schemas.openxmlformats.org/presentationml/2006/ole">
            <mc:AlternateContent xmlns:mc="http://schemas.openxmlformats.org/markup-compatibility/2006">
              <mc:Choice xmlns:v="urn:schemas-microsoft-com:vml" Requires="v">
                <p:oleObj spid="_x0000_s22529" name="Worksheet" r:id="rId4" imgW="7267657" imgH="2076570" progId="Excel.Sheet.12">
                  <p:embed/>
                </p:oleObj>
              </mc:Choice>
              <mc:Fallback>
                <p:oleObj name="Worksheet" r:id="rId4" imgW="7267657" imgH="2076570" progId="Excel.Sheet.12">
                  <p:embed/>
                  <p:pic>
                    <p:nvPicPr>
                      <p:cNvPr id="0" name=""/>
                      <p:cNvPicPr/>
                      <p:nvPr/>
                    </p:nvPicPr>
                    <p:blipFill>
                      <a:blip r:embed="rId5"/>
                      <a:stretch>
                        <a:fillRect/>
                      </a:stretch>
                    </p:blipFill>
                    <p:spPr>
                      <a:xfrm>
                        <a:off x="938213" y="2390775"/>
                        <a:ext cx="7267575" cy="2076450"/>
                      </a:xfrm>
                      <a:prstGeom prst="rect">
                        <a:avLst/>
                      </a:prstGeom>
                    </p:spPr>
                  </p:pic>
                </p:oleObj>
              </mc:Fallback>
            </mc:AlternateContent>
          </a:graphicData>
        </a:graphic>
      </p:graphicFrame>
    </p:spTree>
    <p:extLst>
      <p:ext uri="{BB962C8B-B14F-4D97-AF65-F5344CB8AC3E}">
        <p14:creationId xmlns:p14="http://schemas.microsoft.com/office/powerpoint/2010/main" val="1959043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96"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National Grid">
  <a:themeElements>
    <a:clrScheme name="NG internal consulting">
      <a:dk1>
        <a:srgbClr val="000000"/>
      </a:dk1>
      <a:lt1>
        <a:srgbClr val="FFFFFF"/>
      </a:lt1>
      <a:dk2>
        <a:srgbClr val="000000"/>
      </a:dk2>
      <a:lt2>
        <a:srgbClr val="808080"/>
      </a:lt2>
      <a:accent1>
        <a:srgbClr val="009DDA"/>
      </a:accent1>
      <a:accent2>
        <a:srgbClr val="6BA03A"/>
      </a:accent2>
      <a:accent3>
        <a:srgbClr val="FE0C01"/>
      </a:accent3>
      <a:accent4>
        <a:srgbClr val="FFBF17"/>
      </a:accent4>
      <a:accent5>
        <a:srgbClr val="1E1160"/>
      </a:accent5>
      <a:accent6>
        <a:srgbClr val="0079C1"/>
      </a:accent6>
      <a:hlink>
        <a:srgbClr val="FF7800"/>
      </a:hlink>
      <a:folHlink>
        <a:srgbClr val="0079C1"/>
      </a:folHlink>
    </a:clrScheme>
    <a:fontScheme name="National Gri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99FF"/>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rgbClr val="FF99FF"/>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6749</TotalTime>
  <Words>424</Words>
  <Application>Microsoft Office PowerPoint</Application>
  <PresentationFormat>On-screen Show (4:3)</PresentationFormat>
  <Paragraphs>39</Paragraphs>
  <Slides>4</Slides>
  <Notes>4</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3</vt:i4>
      </vt:variant>
      <vt:variant>
        <vt:lpstr>Slide Titles</vt:lpstr>
      </vt:variant>
      <vt:variant>
        <vt:i4>4</vt:i4>
      </vt:variant>
    </vt:vector>
  </HeadingPairs>
  <TitlesOfParts>
    <vt:vector size="20" baseType="lpstr">
      <vt:lpstr>ＭＳ Ｐゴシック</vt:lpstr>
      <vt:lpstr>Arial</vt:lpstr>
      <vt:lpstr>Calibri</vt:lpstr>
      <vt:lpstr>Century Gothic Bold</vt:lpstr>
      <vt:lpstr>Vrinda</vt:lpstr>
      <vt:lpstr>Wingdings</vt:lpstr>
      <vt:lpstr>Wingdings 2</vt:lpstr>
      <vt:lpstr>NG Blank</vt:lpstr>
      <vt:lpstr>1_NG Blank</vt:lpstr>
      <vt:lpstr>2_NG Blank</vt:lpstr>
      <vt:lpstr>3_NG Blank</vt:lpstr>
      <vt:lpstr>4_NG Blank</vt:lpstr>
      <vt:lpstr>2_National Grid</vt:lpstr>
      <vt:lpstr>Microsoft PowerPoint 97-2003 Presentation</vt:lpstr>
      <vt:lpstr>think-cell Slide</vt:lpstr>
      <vt:lpstr>Microsoft Excel Worksheet</vt:lpstr>
      <vt:lpstr>Adding Energy Storage to Pending Solar Photovoltaic Generation Applications</vt:lpstr>
      <vt:lpstr>General Requirements  </vt:lpstr>
      <vt:lpstr>General Requirements  </vt:lpstr>
      <vt:lpstr>Pending Applications in Queue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Canton Solar Installer Workshop</dc:title>
  <dc:creator>National Grid</dc:creator>
  <cp:lastModifiedBy>Mahmoud, Wajiha A.</cp:lastModifiedBy>
  <cp:revision>154</cp:revision>
  <cp:lastPrinted>2018-06-25T19:19:38Z</cp:lastPrinted>
  <dcterms:created xsi:type="dcterms:W3CDTF">2016-02-10T18:30:38Z</dcterms:created>
  <dcterms:modified xsi:type="dcterms:W3CDTF">2019-01-25T20:09:10Z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-1189441283</vt:i4>
  </property>
  <property fmtid="{D5CDD505-2E9C-101B-9397-08002B2CF9AE}" pid="3" name="_NewReviewCycle">
    <vt:lpwstr/>
  </property>
  <property fmtid="{D5CDD505-2E9C-101B-9397-08002B2CF9AE}" pid="4" name="_EmailSubject">
    <vt:lpwstr>EXT || FW: status of applications under interim guidelines</vt:lpwstr>
  </property>
  <property fmtid="{D5CDD505-2E9C-101B-9397-08002B2CF9AE}" pid="5" name="_AuthorEmail">
    <vt:lpwstr>Wajiha.Mahmoud@nationalgrid.com</vt:lpwstr>
  </property>
  <property fmtid="{D5CDD505-2E9C-101B-9397-08002B2CF9AE}" pid="6" name="_AuthorEmailDisplayName">
    <vt:lpwstr>Mahmoud, Wajiha A.</vt:lpwstr>
  </property>
</Properties>
</file>