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84B55-FD68-4FE9-BBA8-8F356736F74B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BA0A4-E1A3-4A23-A43D-2E5ABACE2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7B3E-539E-4C33-8F3F-E3EC5FF9FE9F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0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9B9C-ED84-4D17-B778-BEC7641A391E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4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AB43-69FD-4DA9-948F-1B8FE824C9D9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7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5E57-7151-4688-AAC1-B7CDEC9346D6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8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AC99-2490-4A5C-B25C-9E62936A83AC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0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0003-401E-4273-A781-7456AD4FF5AC}" type="datetime1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5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F3776-7556-46F0-BE26-7552AD63C2BC}" type="datetime1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0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A04D-9E7C-447B-87F1-952B9B45B05F}" type="datetime1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87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DB8F-4D7D-47F7-B589-51A2D14DD7E0}" type="datetime1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7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64C83-B58A-436C-B5A2-E4E0EC805E05}" type="datetime1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783-E412-484C-A05E-9A3CB57E0127}" type="datetime1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9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ECDB8-B346-4752-B0EF-86D36229205B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D383-0BE3-4E0B-835D-A1798E27A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7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Larger Project Implementation Issues and Integration of Storage into the SIR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October 24, 2017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IPWG Meeting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1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Larger Project 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02163"/>
          </a:xfrm>
        </p:spPr>
        <p:txBody>
          <a:bodyPr/>
          <a:lstStyle/>
          <a:p>
            <a:r>
              <a:rPr lang="en-US" dirty="0" smtClean="0"/>
              <a:t>Defining Project Requirements Necessary to Lock in Compensation</a:t>
            </a:r>
          </a:p>
          <a:p>
            <a:pPr lvl="1"/>
            <a:r>
              <a:rPr lang="en-US" dirty="0" smtClean="0"/>
              <a:t>Can Projects above 2 MW apply prior to Commission Rule Change and be Eligible for the Value Stack?</a:t>
            </a:r>
          </a:p>
          <a:p>
            <a:pPr lvl="1"/>
            <a:r>
              <a:rPr lang="en-US" dirty="0" smtClean="0"/>
              <a:t>What are the Project Requirements to Lock in Compensation?</a:t>
            </a:r>
          </a:p>
          <a:p>
            <a:pPr lvl="2"/>
            <a:r>
              <a:rPr lang="en-US" dirty="0" smtClean="0"/>
              <a:t>25% Payment and Given Utility Approval to Being Interconnection Design   </a:t>
            </a:r>
          </a:p>
          <a:p>
            <a:pPr lvl="2"/>
            <a:r>
              <a:rPr lang="en-US" dirty="0" smtClean="0"/>
              <a:t>Demonstration that Project is Obtaining All Required Construction Approvals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3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Aggregation of Smaller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Are Existing Projects, 2MW and Under, Allowed to Aggregate into Larger Projects?</a:t>
            </a:r>
          </a:p>
          <a:p>
            <a:pPr lvl="1"/>
            <a:r>
              <a:rPr lang="en-US" dirty="0" smtClean="0"/>
              <a:t> If Allowed, at What Point in the Interconnection Process could this occur?</a:t>
            </a:r>
          </a:p>
          <a:p>
            <a:pPr lvl="1"/>
            <a:r>
              <a:rPr lang="en-US" dirty="0" smtClean="0"/>
              <a:t>What would be the Project Requirements?</a:t>
            </a:r>
          </a:p>
          <a:p>
            <a:pPr lvl="2"/>
            <a:r>
              <a:rPr lang="en-US" dirty="0" smtClean="0"/>
              <a:t>Same PCC for all Projects</a:t>
            </a:r>
          </a:p>
          <a:p>
            <a:pPr lvl="2"/>
            <a:r>
              <a:rPr lang="en-US" dirty="0" smtClean="0"/>
              <a:t>Sequential in the Utility SIR Interconnection Queue on both the Circuit and Substation Bus</a:t>
            </a:r>
          </a:p>
          <a:p>
            <a:pPr lvl="2"/>
            <a:r>
              <a:rPr lang="en-US" dirty="0" smtClean="0"/>
              <a:t>No other projects from NYISO or Non-SIR Utility Queues between projects that what to aggregate</a:t>
            </a:r>
          </a:p>
          <a:p>
            <a:pPr lvl="2"/>
            <a:r>
              <a:rPr lang="en-US" dirty="0" smtClean="0"/>
              <a:t>Pay for any Additional Study and Upgrade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3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of Smaller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is Compensation Determined for these Aggregated Projects?</a:t>
            </a:r>
          </a:p>
          <a:p>
            <a:pPr lvl="1"/>
            <a:r>
              <a:rPr lang="en-US" dirty="0" smtClean="0"/>
              <a:t>Do they loose their Tranche Position?</a:t>
            </a:r>
          </a:p>
          <a:p>
            <a:pPr lvl="1"/>
            <a:r>
              <a:rPr lang="en-US" dirty="0" smtClean="0"/>
              <a:t>What Happens if the Projects are in Different Tranches?</a:t>
            </a:r>
          </a:p>
          <a:p>
            <a:r>
              <a:rPr lang="en-US" dirty="0" smtClean="0"/>
              <a:t>What is Deemed to be a Material Change of a Project?</a:t>
            </a:r>
          </a:p>
          <a:p>
            <a:pPr lvl="1"/>
            <a:r>
              <a:rPr lang="en-US" dirty="0" smtClean="0"/>
              <a:t>Do Material Changes Require a Developer to submit a New </a:t>
            </a:r>
            <a:r>
              <a:rPr lang="en-US" sz="3200" dirty="0" smtClean="0"/>
              <a:t>Application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What Happens if Project has already paid 25% and been put in Tranche?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7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of Solar Into the SIR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Should there be a limit of the Storage Nameplate Rating relative to the size of the DG System?</a:t>
            </a:r>
          </a:p>
          <a:p>
            <a:r>
              <a:rPr lang="en-US" dirty="0" smtClean="0"/>
              <a:t>What are the metering requirements for paired systems?</a:t>
            </a:r>
          </a:p>
          <a:p>
            <a:pPr lvl="1"/>
            <a:r>
              <a:rPr lang="en-US" dirty="0" smtClean="0"/>
              <a:t>Do metering requirements change based on the use case? </a:t>
            </a:r>
          </a:p>
          <a:p>
            <a:pPr lvl="1"/>
            <a:r>
              <a:rPr lang="en-US" dirty="0" smtClean="0"/>
              <a:t>Are separate meters required for paired systems to verify how storage system is being charged?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7D383-0BE3-4E0B-835D-A1798E27A0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6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295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Larger Project Implementation Issues and Integration of Storage into the SIR</vt:lpstr>
      <vt:lpstr>Larger Project Implementation Issues</vt:lpstr>
      <vt:lpstr>Aggregation of Smaller Projects </vt:lpstr>
      <vt:lpstr>Aggregation of Smaller Projects </vt:lpstr>
      <vt:lpstr>Integration of Solar Into the SIR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Larger Project Implementation Issues and Integration of Storage into the SIR</dc:title>
  <dc:creator>Paul Haering</dc:creator>
  <cp:lastModifiedBy>Elizabeth Grisaru,EAG</cp:lastModifiedBy>
  <cp:revision>5</cp:revision>
  <dcterms:created xsi:type="dcterms:W3CDTF">2017-10-22T14:40:43Z</dcterms:created>
  <dcterms:modified xsi:type="dcterms:W3CDTF">2017-10-23T20:20:26Z</dcterms:modified>
</cp:coreProperties>
</file>