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4"/>
    <p:sldMasterId id="2147483660" r:id="rId5"/>
    <p:sldMasterId id="2147483674" r:id="rId6"/>
  </p:sldMasterIdLst>
  <p:notesMasterIdLst>
    <p:notesMasterId r:id="rId13"/>
  </p:notesMasterIdLst>
  <p:sldIdLst>
    <p:sldId id="256" r:id="rId7"/>
    <p:sldId id="259" r:id="rId8"/>
    <p:sldId id="260" r:id="rId9"/>
    <p:sldId id="261" r:id="rId10"/>
    <p:sldId id="262" r:id="rId11"/>
    <p:sldId id="263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9A6"/>
    <a:srgbClr val="002D73"/>
    <a:srgbClr val="646569"/>
    <a:srgbClr val="007681"/>
    <a:srgbClr val="1F3261"/>
    <a:srgbClr val="4589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27" autoAdjust="0"/>
  </p:normalViewPr>
  <p:slideViewPr>
    <p:cSldViewPr>
      <p:cViewPr varScale="1">
        <p:scale>
          <a:sx n="154" d="100"/>
          <a:sy n="154" d="100"/>
        </p:scale>
        <p:origin x="366" y="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9" d="100"/>
          <a:sy n="99" d="100"/>
        </p:scale>
        <p:origin x="-354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2C164A-7038-42D0-953C-2EB4816D4C81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A9C80-B631-4EC4-8253-F63CFD0157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357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6281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6954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8157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9627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52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2003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01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401887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76350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220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2766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276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59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844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1"/>
            <a:ext cx="4041775" cy="284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502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722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018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7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51E1D-7280-49D6-A2E2-CE63FE17EF16}" type="datetimeFigureOut">
              <a:rPr lang="en-US" smtClean="0"/>
              <a:pPr/>
              <a:t>11/13/2017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CAC6D-BD82-4571-9E34-C1EFF11A94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3714750"/>
            <a:ext cx="9144000" cy="14859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3714750"/>
            <a:ext cx="9144000" cy="76200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1"/>
          <p:cNvSpPr txBox="1">
            <a:spLocks/>
          </p:cNvSpPr>
          <p:nvPr/>
        </p:nvSpPr>
        <p:spPr>
          <a:xfrm>
            <a:off x="457200" y="3943350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477323"/>
            <a:ext cx="3048000" cy="578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74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581150"/>
            <a:ext cx="5334000" cy="27432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1540453"/>
            <a:ext cx="5334000" cy="81394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ate Placeholder 1"/>
          <p:cNvSpPr txBox="1">
            <a:spLocks/>
          </p:cNvSpPr>
          <p:nvPr/>
        </p:nvSpPr>
        <p:spPr>
          <a:xfrm>
            <a:off x="152400" y="88105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rgbClr val="002D73"/>
              </a:solidFill>
            </a:endParaRPr>
          </a:p>
        </p:txBody>
      </p:sp>
      <p:sp>
        <p:nvSpPr>
          <p:cNvPr id="13" name="Slide Number Placeholder 3"/>
          <p:cNvSpPr txBox="1">
            <a:spLocks/>
          </p:cNvSpPr>
          <p:nvPr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>
                <a:solidFill>
                  <a:srgbClr val="002D73"/>
                </a:solidFill>
              </a:rPr>
              <a:pPr/>
              <a:t>‹#›</a:t>
            </a:fld>
            <a:endParaRPr lang="en-US" sz="1200" dirty="0">
              <a:solidFill>
                <a:srgbClr val="002D73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15200" y="4567277"/>
            <a:ext cx="1447800" cy="27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248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2344"/>
            <a:ext cx="9144000" cy="299605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ate Placeholder 1"/>
          <p:cNvSpPr txBox="1">
            <a:spLocks/>
          </p:cNvSpPr>
          <p:nvPr/>
        </p:nvSpPr>
        <p:spPr>
          <a:xfrm>
            <a:off x="152400" y="88105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/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0" y="-19050"/>
            <a:ext cx="9144000" cy="81394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315200" y="4567277"/>
            <a:ext cx="1447800" cy="27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379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457200" y="1809750"/>
            <a:ext cx="76962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SIR New Section D</a:t>
            </a:r>
            <a:endParaRPr lang="en-US" sz="4000" b="1" dirty="0">
              <a:solidFill>
                <a:srgbClr val="002D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2571750"/>
            <a:ext cx="57912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IPWG November 14, 2017</a:t>
            </a:r>
            <a:endParaRPr lang="en-US" sz="2800" b="1" dirty="0">
              <a:solidFill>
                <a:srgbClr val="6465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8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Application requirements – New Appendix K</a:t>
            </a:r>
          </a:p>
          <a:p>
            <a:r>
              <a:rPr lang="en-US" dirty="0" smtClean="0"/>
              <a:t>Operating parameters – New Appendix L</a:t>
            </a:r>
          </a:p>
          <a:p>
            <a:r>
              <a:rPr lang="en-US" dirty="0" smtClean="0"/>
              <a:t>New form contract for facilities including storage</a:t>
            </a:r>
          </a:p>
          <a:p>
            <a:r>
              <a:rPr lang="en-US" dirty="0" smtClean="0"/>
              <a:t>Other SIR sections B and C rules apply based on size of the DG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230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hybrid facility</a:t>
            </a:r>
          </a:p>
          <a:p>
            <a:r>
              <a:rPr lang="en-US" dirty="0" smtClean="0"/>
              <a:t>Addition of storage to an existing DG facility</a:t>
            </a:r>
          </a:p>
          <a:p>
            <a:r>
              <a:rPr lang="en-US" dirty="0" smtClean="0"/>
              <a:t>Proposal to change operating parameters after interconnection</a:t>
            </a:r>
          </a:p>
          <a:p>
            <a:r>
              <a:rPr lang="en-US" dirty="0" smtClean="0"/>
              <a:t>New Appendices K and 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036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Allow screens and methods developed in ITWG and published by DPS</a:t>
            </a:r>
          </a:p>
          <a:p>
            <a:r>
              <a:rPr lang="en-US" dirty="0" smtClean="0"/>
              <a:t>Hybrid projects proceed under B or C</a:t>
            </a:r>
          </a:p>
          <a:p>
            <a:pPr lvl="2"/>
            <a:r>
              <a:rPr lang="en-US" dirty="0" smtClean="0"/>
              <a:t>CESIR for C projects gets 80 business days </a:t>
            </a:r>
          </a:p>
          <a:p>
            <a:r>
              <a:rPr lang="en-US" dirty="0" smtClean="0"/>
              <a:t>Determine study turn around times for other requests</a:t>
            </a:r>
          </a:p>
          <a:p>
            <a:r>
              <a:rPr lang="en-US" dirty="0" smtClean="0"/>
              <a:t>Results to include cost estimates and approved operating parameters – final Appendix 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137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after Technical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 new standard contract with storage provisions</a:t>
            </a:r>
          </a:p>
          <a:p>
            <a:pPr lvl="2"/>
            <a:r>
              <a:rPr lang="en-US" dirty="0" smtClean="0"/>
              <a:t>Incorporate final Appendix L</a:t>
            </a:r>
          </a:p>
          <a:p>
            <a:r>
              <a:rPr lang="en-US" dirty="0" smtClean="0"/>
              <a:t>Pay utility construction costs</a:t>
            </a:r>
          </a:p>
          <a:p>
            <a:r>
              <a:rPr lang="en-US" dirty="0" smtClean="0"/>
              <a:t>Proceed to construction and testing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697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311230"/>
      </p:ext>
    </p:extLst>
  </p:cSld>
  <p:clrMapOvr>
    <a:masterClrMapping/>
  </p:clrMapOvr>
</p:sld>
</file>

<file path=ppt/theme/theme1.xml><?xml version="1.0" encoding="utf-8"?>
<a:theme xmlns:a="http://schemas.openxmlformats.org/drawingml/2006/main" name="DPS PowerPoint -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PS PowerPoint - Template.potx" id="{C6733DBC-75A1-4D48-999A-C08152D2104E}" vid="{41DC82AA-3C99-41C7-B2C2-24D0A1F1A9C0}"/>
    </a:ext>
  </a:extLst>
</a:theme>
</file>

<file path=ppt/theme/theme2.xml><?xml version="1.0" encoding="utf-8"?>
<a:theme xmlns:a="http://schemas.openxmlformats.org/drawingml/2006/main" name="Section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PS PowerPoint - Template.potx" id="{C6733DBC-75A1-4D48-999A-C08152D2104E}" vid="{C284B9F0-531E-431C-90E8-C2A5905AA920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PS PowerPoint - Template.potx" id="{C6733DBC-75A1-4D48-999A-C08152D2104E}" vid="{E82BEF3A-BCCC-4464-8EB6-4E5EDF6086D5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F1417254AD284EA12E9C6559B09CF4" ma:contentTypeVersion="" ma:contentTypeDescription="Create a new document." ma:contentTypeScope="" ma:versionID="0a7800a88b4c44be11ff4c2ac950dfb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b938d1d0e22567bcc0762bf6997737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04861CA-5DD2-44F8-8780-9628548221F3}">
  <ds:schemaRefs>
    <ds:schemaRef ds:uri="http://www.w3.org/XML/1998/namespace"/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B81E512-D939-4868-BB54-446F60E1F1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EE09270-68C1-4C64-B21D-2AA5BF5E378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DPS PowerPoint Template</Template>
  <TotalTime>71</TotalTime>
  <Words>143</Words>
  <Application>Microsoft Office PowerPoint</Application>
  <PresentationFormat>On-screen Show (16:9)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DPS PowerPoint - Template</vt:lpstr>
      <vt:lpstr>Section Master</vt:lpstr>
      <vt:lpstr>2_Custom Design</vt:lpstr>
      <vt:lpstr>PowerPoint Presentation</vt:lpstr>
      <vt:lpstr>Basic Components</vt:lpstr>
      <vt:lpstr>Application</vt:lpstr>
      <vt:lpstr>Study Process</vt:lpstr>
      <vt:lpstr>Steps after Technical Review</vt:lpstr>
      <vt:lpstr>Questions?</vt:lpstr>
    </vt:vector>
  </TitlesOfParts>
  <Company>NYSDPS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Grisaru,EAG</dc:creator>
  <cp:lastModifiedBy>Elizabeth Grisaru,EAG</cp:lastModifiedBy>
  <cp:revision>9</cp:revision>
  <dcterms:created xsi:type="dcterms:W3CDTF">2017-10-27T19:53:40Z</dcterms:created>
  <dcterms:modified xsi:type="dcterms:W3CDTF">2017-11-13T16:34:38Z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0x010100F9F1417254AD284EA12E9C6559B09CF4</vt:lpwstr>
  </property>
</Properties>
</file>