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60" r:id="rId5"/>
    <p:sldMasterId id="2147483674" r:id="rId6"/>
  </p:sldMasterIdLst>
  <p:notesMasterIdLst>
    <p:notesMasterId r:id="rId13"/>
  </p:notesMasterIdLst>
  <p:sldIdLst>
    <p:sldId id="256" r:id="rId7"/>
    <p:sldId id="259" r:id="rId8"/>
    <p:sldId id="260" r:id="rId9"/>
    <p:sldId id="261" r:id="rId10"/>
    <p:sldId id="262" r:id="rId11"/>
    <p:sldId id="26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A6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27" autoAdjust="0"/>
  </p:normalViewPr>
  <p:slideViewPr>
    <p:cSldViewPr>
      <p:cViewPr varScale="1">
        <p:scale>
          <a:sx n="154" d="100"/>
          <a:sy n="154" d="100"/>
        </p:scale>
        <p:origin x="36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pPr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1887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7635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276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844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pPr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7323"/>
            <a:ext cx="3048000" cy="57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002D73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 New Section D</a:t>
            </a:r>
            <a:endParaRPr lang="en-US" sz="40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571750"/>
            <a:ext cx="5791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 November 14, 2017</a:t>
            </a:r>
            <a:endParaRPr lang="en-US" sz="2800" b="1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Application requirements – New Appendix K</a:t>
            </a:r>
          </a:p>
          <a:p>
            <a:r>
              <a:rPr lang="en-US" dirty="0" smtClean="0"/>
              <a:t>Operating parameters – New Appendix L</a:t>
            </a:r>
          </a:p>
          <a:p>
            <a:r>
              <a:rPr lang="en-US" dirty="0" smtClean="0"/>
              <a:t>New form contract for facilities including storage</a:t>
            </a:r>
          </a:p>
          <a:p>
            <a:r>
              <a:rPr lang="en-US" dirty="0" smtClean="0"/>
              <a:t>Other SIR sections B and C rules apply based on size of the DG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23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hybrid facility</a:t>
            </a:r>
          </a:p>
          <a:p>
            <a:r>
              <a:rPr lang="en-US" dirty="0" smtClean="0"/>
              <a:t>Addition of storage to an existing DG facility</a:t>
            </a:r>
          </a:p>
          <a:p>
            <a:r>
              <a:rPr lang="en-US" dirty="0" smtClean="0"/>
              <a:t>Proposal to change operating parameters after interconnection</a:t>
            </a:r>
          </a:p>
          <a:p>
            <a:r>
              <a:rPr lang="en-US" dirty="0" smtClean="0"/>
              <a:t>New Appendices K and 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036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Allow screens and methods developed in ITWG and published by DPS</a:t>
            </a:r>
          </a:p>
          <a:p>
            <a:r>
              <a:rPr lang="en-US" dirty="0" smtClean="0"/>
              <a:t>Hybrid projects proceed under B or C</a:t>
            </a:r>
          </a:p>
          <a:p>
            <a:pPr lvl="2"/>
            <a:r>
              <a:rPr lang="en-US" dirty="0" smtClean="0"/>
              <a:t>CESIR for C projects gets 80 business days </a:t>
            </a:r>
          </a:p>
          <a:p>
            <a:r>
              <a:rPr lang="en-US" dirty="0" smtClean="0"/>
              <a:t>Determine study turn around times for other requests</a:t>
            </a:r>
          </a:p>
          <a:p>
            <a:r>
              <a:rPr lang="en-US" dirty="0" smtClean="0"/>
              <a:t>Results to include cost estimates and approved operating parameters – final Appendix 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137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after Technical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new standard contract with storage provisions</a:t>
            </a:r>
          </a:p>
          <a:p>
            <a:pPr lvl="2"/>
            <a:r>
              <a:rPr lang="en-US" dirty="0" smtClean="0"/>
              <a:t>Incorporate final Appendix L</a:t>
            </a:r>
          </a:p>
          <a:p>
            <a:r>
              <a:rPr lang="en-US" dirty="0" smtClean="0"/>
              <a:t>Pay utility construction costs</a:t>
            </a:r>
          </a:p>
          <a:p>
            <a:r>
              <a:rPr lang="en-US" dirty="0" smtClean="0"/>
              <a:t>Proceed to construction and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697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11230"/>
      </p:ext>
    </p:extLst>
  </p:cSld>
  <p:clrMapOvr>
    <a:masterClrMapping/>
  </p:clrMapOvr>
</p:sld>
</file>

<file path=ppt/theme/theme1.xml><?xml version="1.0" encoding="utf-8"?>
<a:theme xmlns:a="http://schemas.openxmlformats.org/drawingml/2006/main" name="DPS PowerPoint -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41DC82AA-3C99-41C7-B2C2-24D0A1F1A9C0}"/>
    </a:ext>
  </a:extLst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C284B9F0-531E-431C-90E8-C2A5905AA920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E82BEF3A-BCCC-4464-8EB6-4E5EDF6086D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F1417254AD284EA12E9C6559B09CF4" ma:contentTypeVersion="" ma:contentTypeDescription="Create a new document." ma:contentTypeScope="" ma:versionID="0a7800a88b4c44be11ff4c2ac950df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938d1d0e22567bcc0762bf6997737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4861CA-5DD2-44F8-8780-9628548221F3}">
  <ds:schemaRefs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B81E512-D939-4868-BB54-446F60E1F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EE09270-68C1-4C64-B21D-2AA5BF5E37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DPS PowerPoint Template</Template>
  <TotalTime>71</TotalTime>
  <Words>143</Words>
  <Application>Microsoft Office PowerPoint</Application>
  <PresentationFormat>On-screen Show (16:9)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DPS PowerPoint - Template</vt:lpstr>
      <vt:lpstr>Section Master</vt:lpstr>
      <vt:lpstr>2_Custom Design</vt:lpstr>
      <vt:lpstr>PowerPoint Presentation</vt:lpstr>
      <vt:lpstr>Basic Components</vt:lpstr>
      <vt:lpstr>Application</vt:lpstr>
      <vt:lpstr>Study Process</vt:lpstr>
      <vt:lpstr>Steps after Technical Review</vt:lpstr>
      <vt:lpstr>Questions?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Grisaru,EAG</dc:creator>
  <cp:lastModifiedBy>Elizabeth Grisaru,EAG</cp:lastModifiedBy>
  <cp:revision>9</cp:revision>
  <dcterms:created xsi:type="dcterms:W3CDTF">2017-10-27T19:53:40Z</dcterms:created>
  <dcterms:modified xsi:type="dcterms:W3CDTF">2017-11-13T16:34:38Z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0x010100F9F1417254AD284EA12E9C6559B09CF4</vt:lpwstr>
  </property>
</Properties>
</file>