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201B7E-38CB-485D-9094-A66A16FCE9D0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304BEB-91F5-4B0D-BD14-5817419AF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505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i.e.</a:t>
            </a:r>
            <a:r>
              <a:rPr lang="en-US" baseline="0" dirty="0" smtClean="0"/>
              <a:t> – 1 MW Load, 5 MW battery.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04BEB-91F5-4B0D-BD14-5817419AF2B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518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49A27-9926-4796-BABE-B72FEAAB404E}" type="datetime1">
              <a:rPr lang="en-US" smtClean="0"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2DAB0-8E0A-4A86-84CF-DF16301A5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060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0B96D-B617-45BA-930C-4C365F05096F}" type="datetime1">
              <a:rPr lang="en-US" smtClean="0"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2DAB0-8E0A-4A86-84CF-DF16301A5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164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5189C-136A-430A-8152-4F99DCA5AA6F}" type="datetime1">
              <a:rPr lang="en-US" smtClean="0"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2DAB0-8E0A-4A86-84CF-DF16301A5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717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7D31-BD52-4B21-99A9-E34340D870E5}" type="datetime1">
              <a:rPr lang="en-US" smtClean="0"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2DAB0-8E0A-4A86-84CF-DF16301A5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01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1DE83-C495-43E6-83FA-A2FF3A595400}" type="datetime1">
              <a:rPr lang="en-US" smtClean="0"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2DAB0-8E0A-4A86-84CF-DF16301A5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001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FB75A-C235-4807-B2D7-43526E8E6742}" type="datetime1">
              <a:rPr lang="en-US" smtClean="0"/>
              <a:t>7/17/2017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2DAB0-8E0A-4A86-84CF-DF16301A5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729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A824F-BB78-4F04-B20F-0D9FD569B3BA}" type="datetime1">
              <a:rPr lang="en-US" smtClean="0"/>
              <a:t>7/17/2017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2DAB0-8E0A-4A86-84CF-DF16301A5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1827B-018A-4413-86E1-85A18E6F1097}" type="datetime1">
              <a:rPr lang="en-US" smtClean="0"/>
              <a:t>7/17/2017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2DAB0-8E0A-4A86-84CF-DF16301A5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558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5DBD-E3EA-4826-BCC8-86F99E72CA08}" type="datetime1">
              <a:rPr lang="en-US" smtClean="0"/>
              <a:t>7/17/2017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2DAB0-8E0A-4A86-84CF-DF16301A5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23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CF86C-6345-4D4C-8145-C43C2426668C}" type="datetime1">
              <a:rPr lang="en-US" smtClean="0"/>
              <a:t>7/17/2017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2DAB0-8E0A-4A86-84CF-DF16301A5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155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2D77-C58E-4DDE-AF48-7FBA9B2CC4BF}" type="datetime1">
              <a:rPr lang="en-US" smtClean="0"/>
              <a:t>7/17/2017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2DAB0-8E0A-4A86-84CF-DF16301A5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37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E26FC-4FD4-4B47-881C-F8F0540D352E}" type="datetime1">
              <a:rPr lang="en-US" smtClean="0"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2DAB0-8E0A-4A86-84CF-DF16301A5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104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Defining Storage Use Cases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IPWG Meeting</a:t>
            </a:r>
          </a:p>
          <a:p>
            <a:r>
              <a:rPr lang="en-US" dirty="0" smtClean="0"/>
              <a:t>July 18,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097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for Defining Use Cases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Important to define use cases as we begin developing the Policy (including compensation) and Technical requirements for storage systems</a:t>
            </a:r>
          </a:p>
          <a:p>
            <a:r>
              <a:rPr lang="en-US" dirty="0" smtClean="0"/>
              <a:t>Important to initiate the dialogue early so that we are not being reactionary, and can plan for near term interconnections</a:t>
            </a:r>
          </a:p>
          <a:p>
            <a:r>
              <a:rPr lang="en-US" dirty="0" smtClean="0"/>
              <a:t>The use cases may evolve over time and Policy and Technical requirements will need to be able to quickly adapt to these changes</a:t>
            </a:r>
          </a:p>
          <a:p>
            <a:r>
              <a:rPr lang="en-US" dirty="0"/>
              <a:t>Use cases may need to be segregated by compensation method (NEM vs Value Stack</a:t>
            </a:r>
            <a:r>
              <a:rPr lang="en-US" dirty="0" smtClean="0"/>
              <a:t>)</a:t>
            </a:r>
          </a:p>
          <a:p>
            <a:r>
              <a:rPr lang="en-US" dirty="0"/>
              <a:t>Technical requirements for DC versus AC coupled systems may need to be different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2DAB0-8E0A-4A86-84CF-DF16301A55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074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991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Residential/Commercial Behind </a:t>
            </a:r>
            <a:br>
              <a:rPr lang="en-US" dirty="0" smtClean="0"/>
            </a:br>
            <a:r>
              <a:rPr lang="en-US" dirty="0" smtClean="0"/>
              <a:t>the Meter Storage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Behind the meter storage coupled with DG system and storage charged with DG and net generation no higher than DG application</a:t>
            </a:r>
          </a:p>
          <a:p>
            <a:r>
              <a:rPr lang="en-US" dirty="0" smtClean="0"/>
              <a:t>Behind the meter storage coupled with DG system and storage not limited to being charged by DG  </a:t>
            </a:r>
          </a:p>
          <a:p>
            <a:r>
              <a:rPr lang="en-US" dirty="0" smtClean="0"/>
              <a:t>Behind the meter stand alone with no increase in demand (off peak charging) and no net generation (or controls included so no export)</a:t>
            </a:r>
          </a:p>
          <a:p>
            <a:r>
              <a:rPr lang="en-US" dirty="0" smtClean="0"/>
              <a:t>Behind the meter stand alone with increase in demand or net generator (export)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2DAB0-8E0A-4A86-84CF-DF16301A55F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91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Coupled with Stand Alone DG System</a:t>
            </a:r>
            <a:br>
              <a:rPr lang="en-US" dirty="0" smtClean="0"/>
            </a:br>
            <a:r>
              <a:rPr lang="en-US" dirty="0" smtClean="0"/>
              <a:t>(CDG or RNM installation)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Never acts a load (charged exclusively from the DG system) and net generation no higher than DG application</a:t>
            </a:r>
          </a:p>
          <a:p>
            <a:r>
              <a:rPr lang="en-US" dirty="0" smtClean="0"/>
              <a:t>Storage system does or can act as a load (charged by the distribution system) </a:t>
            </a:r>
          </a:p>
          <a:p>
            <a:pPr lvl="1"/>
            <a:r>
              <a:rPr lang="en-US" dirty="0" smtClean="0"/>
              <a:t>Only charged during non-peak hours</a:t>
            </a:r>
          </a:p>
          <a:p>
            <a:pPr lvl="1"/>
            <a:r>
              <a:rPr lang="en-US" dirty="0" smtClean="0"/>
              <a:t>No limitation </a:t>
            </a:r>
            <a:r>
              <a:rPr lang="en-US" smtClean="0"/>
              <a:t>on charging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2DAB0-8E0A-4A86-84CF-DF16301A55F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098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 Alone Storage System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System not coupled with existing customer load or DG system</a:t>
            </a:r>
          </a:p>
          <a:p>
            <a:r>
              <a:rPr lang="en-US" dirty="0" smtClean="0"/>
              <a:t>System acts as both a load and a generator  as seen by the distribution system </a:t>
            </a:r>
          </a:p>
          <a:p>
            <a:r>
              <a:rPr lang="en-US" dirty="0" smtClean="0"/>
              <a:t>Commercial installation with small load and large storage system. Potential for large export due to storage.  Can effectively be viewed as a stand alone system.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2DAB0-8E0A-4A86-84CF-DF16301A55F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861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1527</TotalTime>
  <Words>315</Words>
  <Application>Microsoft Office PowerPoint</Application>
  <PresentationFormat>On-screen Show (4:3)</PresentationFormat>
  <Paragraphs>29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Defining Storage Use Cases</vt:lpstr>
      <vt:lpstr>Need for Defining Use Cases </vt:lpstr>
      <vt:lpstr>Residential/Commercial Behind  the Meter Storage </vt:lpstr>
      <vt:lpstr>Coupled with Stand Alone DG System (CDG or RNM installation) </vt:lpstr>
      <vt:lpstr>Stand Alone Storage System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Storage Business Models/ Use Cases</dc:title>
  <dc:creator>Paul Haering</dc:creator>
  <cp:lastModifiedBy>Elizabeth Grisaru,EAG</cp:lastModifiedBy>
  <cp:revision>13</cp:revision>
  <cp:lastPrinted>2017-07-14T15:45:50Z</cp:lastPrinted>
  <dcterms:created xsi:type="dcterms:W3CDTF">2017-07-07T15:37:40Z</dcterms:created>
  <dcterms:modified xsi:type="dcterms:W3CDTF">2017-07-17T14:54:01Z</dcterms:modified>
</cp:coreProperties>
</file>