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3" r:id="rId4"/>
    <p:sldMasterId id="2147483660" r:id="rId5"/>
    <p:sldMasterId id="2147483674" r:id="rId6"/>
  </p:sldMasterIdLst>
  <p:notesMasterIdLst>
    <p:notesMasterId r:id="rId9"/>
  </p:notesMasterIdLst>
  <p:sldIdLst>
    <p:sldId id="256" r:id="rId7"/>
    <p:sldId id="259" r:id="rId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9A6"/>
    <a:srgbClr val="002D73"/>
    <a:srgbClr val="646569"/>
    <a:srgbClr val="007681"/>
    <a:srgbClr val="1F3261"/>
    <a:srgbClr val="4589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27" autoAdjust="0"/>
  </p:normalViewPr>
  <p:slideViewPr>
    <p:cSldViewPr>
      <p:cViewPr varScale="1">
        <p:scale>
          <a:sx n="154" d="100"/>
          <a:sy n="154" d="100"/>
        </p:scale>
        <p:origin x="366" y="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9" d="100"/>
          <a:sy n="99" d="100"/>
        </p:scale>
        <p:origin x="-354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C164A-7038-42D0-953C-2EB4816D4C81}" type="datetimeFigureOut">
              <a:rPr lang="en-US" smtClean="0"/>
              <a:pPr/>
              <a:t>8/14/2017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A9C80-B631-4EC4-8253-F63CFD0157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35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62813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6954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8157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9627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52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2003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001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401887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76350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6220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27660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276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59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844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1"/>
            <a:ext cx="4041775" cy="284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502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722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60181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7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51E1D-7280-49D6-A2E2-CE63FE17EF16}" type="datetimeFigureOut">
              <a:rPr lang="en-US" smtClean="0"/>
              <a:pPr/>
              <a:t>8/14/2017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CAC6D-BD82-4571-9E34-C1EFF11A94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3714750"/>
            <a:ext cx="9144000" cy="1485900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3714750"/>
            <a:ext cx="9144000" cy="76200"/>
          </a:xfrm>
          <a:prstGeom prst="rect">
            <a:avLst/>
          </a:prstGeom>
          <a:solidFill>
            <a:srgbClr val="006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ate Placeholder 1"/>
          <p:cNvSpPr txBox="1">
            <a:spLocks/>
          </p:cNvSpPr>
          <p:nvPr/>
        </p:nvSpPr>
        <p:spPr>
          <a:xfrm>
            <a:off x="457200" y="3943350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" y="477323"/>
            <a:ext cx="3048000" cy="578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744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581150"/>
            <a:ext cx="5334000" cy="2743200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1540453"/>
            <a:ext cx="5334000" cy="81394"/>
          </a:xfrm>
          <a:prstGeom prst="rect">
            <a:avLst/>
          </a:prstGeom>
          <a:solidFill>
            <a:srgbClr val="006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ate Placeholder 1"/>
          <p:cNvSpPr txBox="1">
            <a:spLocks/>
          </p:cNvSpPr>
          <p:nvPr/>
        </p:nvSpPr>
        <p:spPr>
          <a:xfrm>
            <a:off x="152400" y="88105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>
              <a:solidFill>
                <a:srgbClr val="002D73"/>
              </a:solidFill>
            </a:endParaRPr>
          </a:p>
        </p:txBody>
      </p:sp>
      <p:sp>
        <p:nvSpPr>
          <p:cNvPr id="13" name="Slide Number Placeholder 3"/>
          <p:cNvSpPr txBox="1">
            <a:spLocks/>
          </p:cNvSpPr>
          <p:nvPr/>
        </p:nvSpPr>
        <p:spPr>
          <a:xfrm>
            <a:off x="8305800" y="88105"/>
            <a:ext cx="6858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F52EC2-2C0B-4C03-9888-0B25156ED88D}" type="slidenum">
              <a:rPr lang="en-US" sz="1200" smtClean="0">
                <a:solidFill>
                  <a:srgbClr val="002D73"/>
                </a:solidFill>
              </a:rPr>
              <a:pPr/>
              <a:t>‹#›</a:t>
            </a:fld>
            <a:endParaRPr lang="en-US" sz="1200" dirty="0">
              <a:solidFill>
                <a:srgbClr val="002D73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15200" y="4567277"/>
            <a:ext cx="1447800" cy="27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248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62344"/>
            <a:ext cx="9144000" cy="299605"/>
          </a:xfrm>
          <a:prstGeom prst="rect">
            <a:avLst/>
          </a:prstGeom>
          <a:solidFill>
            <a:srgbClr val="002D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1"/>
          <p:cNvSpPr txBox="1">
            <a:spLocks/>
          </p:cNvSpPr>
          <p:nvPr/>
        </p:nvSpPr>
        <p:spPr>
          <a:xfrm>
            <a:off x="152400" y="88105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200" dirty="0"/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>
          <a:xfrm>
            <a:off x="8305800" y="88105"/>
            <a:ext cx="6858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b="1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DF52EC2-2C0B-4C03-9888-0B25156ED88D}" type="slidenum">
              <a:rPr lang="en-US" sz="1200" smtClean="0"/>
              <a:pPr/>
              <a:t>‹#›</a:t>
            </a:fld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0" y="-19050"/>
            <a:ext cx="9144000" cy="81394"/>
          </a:xfrm>
          <a:prstGeom prst="rect">
            <a:avLst/>
          </a:prstGeom>
          <a:solidFill>
            <a:srgbClr val="006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7315200" y="4567277"/>
            <a:ext cx="1447800" cy="27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379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57200" y="1809750"/>
            <a:ext cx="769620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002D7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Fall SIR Amendments Package</a:t>
            </a:r>
            <a:endParaRPr lang="en-US" sz="3000" b="1" dirty="0">
              <a:solidFill>
                <a:srgbClr val="002D7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2571750"/>
            <a:ext cx="57912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64656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IPWG August 15, 2017</a:t>
            </a:r>
            <a:endParaRPr lang="en-US" sz="2800" b="1" dirty="0">
              <a:solidFill>
                <a:srgbClr val="64656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8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055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b="1">
                <a:solidFill>
                  <a:srgbClr val="002D73"/>
                </a:solidFill>
              </a:rPr>
              <a:t>Proposed Areas for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Insurance/indemnity requirement</a:t>
            </a:r>
          </a:p>
          <a:p>
            <a:pPr lvl="2"/>
            <a:r>
              <a:rPr lang="en-US" dirty="0" smtClean="0"/>
              <a:t>Finalize in September</a:t>
            </a:r>
          </a:p>
          <a:p>
            <a:r>
              <a:rPr lang="en-US" dirty="0" smtClean="0"/>
              <a:t>Construction timelines and deposit</a:t>
            </a:r>
          </a:p>
          <a:p>
            <a:pPr lvl="2"/>
            <a:r>
              <a:rPr lang="en-US" dirty="0" smtClean="0"/>
              <a:t>Also on track for September</a:t>
            </a:r>
          </a:p>
          <a:p>
            <a:r>
              <a:rPr lang="en-US" dirty="0" smtClean="0"/>
              <a:t>Initial framework for storage</a:t>
            </a:r>
          </a:p>
          <a:p>
            <a:pPr lvl="2"/>
            <a:r>
              <a:rPr lang="en-US" dirty="0" smtClean="0"/>
              <a:t>New item</a:t>
            </a:r>
          </a:p>
          <a:p>
            <a:r>
              <a:rPr lang="en-US" dirty="0" smtClean="0"/>
              <a:t>Other industry clarifications – not yet identified</a:t>
            </a:r>
          </a:p>
          <a:p>
            <a:r>
              <a:rPr lang="en-US" dirty="0" smtClean="0"/>
              <a:t>Staff corrections – typos, inconsistent terms</a:t>
            </a:r>
          </a:p>
          <a:p>
            <a:r>
              <a:rPr lang="en-US" smtClean="0"/>
              <a:t>Filing deadline: October </a:t>
            </a:r>
            <a:r>
              <a:rPr lang="en-US" dirty="0" smtClean="0"/>
              <a:t>6 for possible January decision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999521"/>
      </p:ext>
    </p:extLst>
  </p:cSld>
  <p:clrMapOvr>
    <a:masterClrMapping/>
  </p:clrMapOvr>
</p:sld>
</file>

<file path=ppt/theme/theme1.xml><?xml version="1.0" encoding="utf-8"?>
<a:theme xmlns:a="http://schemas.openxmlformats.org/drawingml/2006/main" name="DPS PowerPoint -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PS PowerPoint - Template.potx" id="{C6733DBC-75A1-4D48-999A-C08152D2104E}" vid="{41DC82AA-3C99-41C7-B2C2-24D0A1F1A9C0}"/>
    </a:ext>
  </a:extLst>
</a:theme>
</file>

<file path=ppt/theme/theme2.xml><?xml version="1.0" encoding="utf-8"?>
<a:theme xmlns:a="http://schemas.openxmlformats.org/drawingml/2006/main" name="Section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PS PowerPoint - Template.potx" id="{C6733DBC-75A1-4D48-999A-C08152D2104E}" vid="{C284B9F0-531E-431C-90E8-C2A5905AA920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PS PowerPoint - Template.potx" id="{C6733DBC-75A1-4D48-999A-C08152D2104E}" vid="{E82BEF3A-BCCC-4464-8EB6-4E5EDF6086D5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F1417254AD284EA12E9C6559B09CF4" ma:contentTypeVersion="" ma:contentTypeDescription="Create a new document." ma:contentTypeScope="" ma:versionID="0a7800a88b4c44be11ff4c2ac950dfb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b938d1d0e22567bcc0762bf6997737b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B81E512-D939-4868-BB54-446F60E1F1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EE09270-68C1-4C64-B21D-2AA5BF5E378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4861CA-5DD2-44F8-8780-9628548221F3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DPS PowerPoint Template</Template>
  <TotalTime>27</TotalTime>
  <Words>56</Words>
  <Application>Microsoft Office PowerPoint</Application>
  <PresentationFormat>On-screen Show (16:9)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DPS PowerPoint - Template</vt:lpstr>
      <vt:lpstr>Section Master</vt:lpstr>
      <vt:lpstr>2_Custom Design</vt:lpstr>
      <vt:lpstr>PowerPoint Presentation</vt:lpstr>
      <vt:lpstr>Proposed Areas for Amendment</vt:lpstr>
    </vt:vector>
  </TitlesOfParts>
  <Company>NYSDPS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Elizabeth Grisaru,EAG</dc:creator>
  <cp:lastModifiedBy>Elizabeth Grisaru,EAG</cp:lastModifiedBy>
  <cp:revision>3</cp:revision>
  <dcterms:created xsi:type="dcterms:W3CDTF">2017-08-14T14:13:12Z</dcterms:created>
  <dcterms:modified xsi:type="dcterms:W3CDTF">2017-08-14T15:55:49Z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0x010100F9F1417254AD284EA12E9C6559B09CF4</vt:lpwstr>
  </property>
</Properties>
</file>