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74" r:id="rId6"/>
  </p:sldMasterIdLst>
  <p:notesMasterIdLst>
    <p:notesMasterId r:id="rId9"/>
  </p:notesMasterIdLst>
  <p:sldIdLst>
    <p:sldId id="256" r:id="rId7"/>
    <p:sldId id="259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7" autoAdjust="0"/>
  </p:normalViewPr>
  <p:slideViewPr>
    <p:cSldViewPr>
      <p:cViewPr varScale="1">
        <p:scale>
          <a:sx n="154" d="100"/>
          <a:sy n="154" d="100"/>
        </p:scale>
        <p:origin x="36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8/14/2017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7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8/14/2017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57200" y="1809750"/>
            <a:ext cx="76962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 SIR Amendments Package</a:t>
            </a:r>
            <a:endParaRPr lang="en-US" sz="3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2571750"/>
            <a:ext cx="57912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IPWG August 15, 2017</a:t>
            </a:r>
            <a:endParaRPr lang="en-US" sz="2800" b="1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055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>
                <a:solidFill>
                  <a:srgbClr val="002D73"/>
                </a:solidFill>
              </a:rPr>
              <a:t>Proposed Areas for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Insurance/indemnity requirement</a:t>
            </a:r>
          </a:p>
          <a:p>
            <a:pPr lvl="2"/>
            <a:r>
              <a:rPr lang="en-US" dirty="0" smtClean="0"/>
              <a:t>Finalize in September</a:t>
            </a:r>
          </a:p>
          <a:p>
            <a:r>
              <a:rPr lang="en-US" dirty="0" smtClean="0"/>
              <a:t>Construction timelines and deposit</a:t>
            </a:r>
          </a:p>
          <a:p>
            <a:pPr lvl="2"/>
            <a:r>
              <a:rPr lang="en-US" dirty="0" smtClean="0"/>
              <a:t>Also on track for September</a:t>
            </a:r>
          </a:p>
          <a:p>
            <a:r>
              <a:rPr lang="en-US" dirty="0" smtClean="0"/>
              <a:t>Initial framework for storage</a:t>
            </a:r>
          </a:p>
          <a:p>
            <a:pPr lvl="2"/>
            <a:r>
              <a:rPr lang="en-US" dirty="0" smtClean="0"/>
              <a:t>New item</a:t>
            </a:r>
          </a:p>
          <a:p>
            <a:r>
              <a:rPr lang="en-US" dirty="0" smtClean="0"/>
              <a:t>Other industry clarifications – not yet identified</a:t>
            </a:r>
          </a:p>
          <a:p>
            <a:r>
              <a:rPr lang="en-US" dirty="0" smtClean="0"/>
              <a:t>Staff corrections – typos, inconsistent terms</a:t>
            </a:r>
          </a:p>
          <a:p>
            <a:r>
              <a:rPr lang="en-US" smtClean="0"/>
              <a:t>Filing deadline: October </a:t>
            </a:r>
            <a:r>
              <a:rPr lang="en-US" dirty="0" smtClean="0"/>
              <a:t>6 for possible January decision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999521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4861CA-5DD2-44F8-8780-9628548221F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27</TotalTime>
  <Words>56</Words>
  <Application>Microsoft Office PowerPoint</Application>
  <PresentationFormat>On-screen Show (16:9)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DPS PowerPoint - Template</vt:lpstr>
      <vt:lpstr>Section Master</vt:lpstr>
      <vt:lpstr>2_Custom Design</vt:lpstr>
      <vt:lpstr>PowerPoint Presentation</vt:lpstr>
      <vt:lpstr>Proposed Areas for Amendment</vt:lpstr>
    </vt:vector>
  </TitlesOfParts>
  <Company>NYSDPS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Grisaru,EAG</dc:creator>
  <cp:lastModifiedBy>Elizabeth Grisaru,EAG</cp:lastModifiedBy>
  <cp:revision>3</cp:revision>
  <dcterms:created xsi:type="dcterms:W3CDTF">2017-08-14T14:13:12Z</dcterms:created>
  <dcterms:modified xsi:type="dcterms:W3CDTF">2017-08-14T15:55:49Z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