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7"/>
  </p:notesMasterIdLst>
  <p:sldIdLst>
    <p:sldId id="256" r:id="rId2"/>
    <p:sldId id="257" r:id="rId3"/>
    <p:sldId id="260" r:id="rId4"/>
    <p:sldId id="258" r:id="rId5"/>
    <p:sldId id="259"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7" d="100"/>
          <a:sy n="107" d="100"/>
        </p:scale>
        <p:origin x="-84" y="-12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6F9A495-C3DE-4165-9E25-B3A802976F53}" type="datetimeFigureOut">
              <a:rPr lang="en-US" smtClean="0"/>
              <a:t>2/9/2017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82B39BF-B178-4C19-9D31-CAD7A95974C7}" type="slidenum">
              <a:rPr lang="en-US" smtClean="0"/>
              <a:t>‹#›</a:t>
            </a:fld>
            <a:endParaRPr lang="en-US"/>
          </a:p>
        </p:txBody>
      </p:sp>
    </p:spTree>
    <p:extLst>
      <p:ext uri="{BB962C8B-B14F-4D97-AF65-F5344CB8AC3E}">
        <p14:creationId xmlns:p14="http://schemas.microsoft.com/office/powerpoint/2010/main" val="23082924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5895AE2-3AA2-4FD6-B96A-58F4013FD330}" type="datetime1">
              <a:rPr lang="en-US" smtClean="0"/>
              <a:t>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D00336-C1C9-4405-8E94-F895479C38A4}" type="slidenum">
              <a:rPr lang="en-US" smtClean="0"/>
              <a:t>‹#›</a:t>
            </a:fld>
            <a:endParaRPr lang="en-US"/>
          </a:p>
        </p:txBody>
      </p:sp>
    </p:spTree>
    <p:extLst>
      <p:ext uri="{BB962C8B-B14F-4D97-AF65-F5344CB8AC3E}">
        <p14:creationId xmlns:p14="http://schemas.microsoft.com/office/powerpoint/2010/main" val="8397434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0175028-4E11-4BC9-A70E-20D2AFB79E9F}" type="datetime1">
              <a:rPr lang="en-US" smtClean="0"/>
              <a:t>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D00336-C1C9-4405-8E94-F895479C38A4}" type="slidenum">
              <a:rPr lang="en-US" smtClean="0"/>
              <a:t>‹#›</a:t>
            </a:fld>
            <a:endParaRPr lang="en-US"/>
          </a:p>
        </p:txBody>
      </p:sp>
    </p:spTree>
    <p:extLst>
      <p:ext uri="{BB962C8B-B14F-4D97-AF65-F5344CB8AC3E}">
        <p14:creationId xmlns:p14="http://schemas.microsoft.com/office/powerpoint/2010/main" val="5663947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13AA29-3470-43D6-A733-478769D03E13}" type="datetime1">
              <a:rPr lang="en-US" smtClean="0"/>
              <a:t>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D00336-C1C9-4405-8E94-F895479C38A4}" type="slidenum">
              <a:rPr lang="en-US" smtClean="0"/>
              <a:t>‹#›</a:t>
            </a:fld>
            <a:endParaRPr lang="en-US"/>
          </a:p>
        </p:txBody>
      </p:sp>
    </p:spTree>
    <p:extLst>
      <p:ext uri="{BB962C8B-B14F-4D97-AF65-F5344CB8AC3E}">
        <p14:creationId xmlns:p14="http://schemas.microsoft.com/office/powerpoint/2010/main" val="35023727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BCCF99-ED00-40A2-A343-02878231011D}" type="datetime1">
              <a:rPr lang="en-US" smtClean="0"/>
              <a:t>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D00336-C1C9-4405-8E94-F895479C38A4}" type="slidenum">
              <a:rPr lang="en-US" smtClean="0"/>
              <a:t>‹#›</a:t>
            </a:fld>
            <a:endParaRPr lang="en-US"/>
          </a:p>
        </p:txBody>
      </p:sp>
    </p:spTree>
    <p:extLst>
      <p:ext uri="{BB962C8B-B14F-4D97-AF65-F5344CB8AC3E}">
        <p14:creationId xmlns:p14="http://schemas.microsoft.com/office/powerpoint/2010/main" val="34051019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9704CF6-B24D-4002-9569-F36CE26F940C}" type="datetime1">
              <a:rPr lang="en-US" smtClean="0"/>
              <a:t>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D00336-C1C9-4405-8E94-F895479C38A4}" type="slidenum">
              <a:rPr lang="en-US" smtClean="0"/>
              <a:t>‹#›</a:t>
            </a:fld>
            <a:endParaRPr lang="en-US"/>
          </a:p>
        </p:txBody>
      </p:sp>
    </p:spTree>
    <p:extLst>
      <p:ext uri="{BB962C8B-B14F-4D97-AF65-F5344CB8AC3E}">
        <p14:creationId xmlns:p14="http://schemas.microsoft.com/office/powerpoint/2010/main" val="25643323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91C9A16-16FA-4AD6-A5AE-DE2501F10843}" type="datetime1">
              <a:rPr lang="en-US" smtClean="0"/>
              <a:t>2/9/2017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D00336-C1C9-4405-8E94-F895479C38A4}" type="slidenum">
              <a:rPr lang="en-US" smtClean="0"/>
              <a:t>‹#›</a:t>
            </a:fld>
            <a:endParaRPr lang="en-US"/>
          </a:p>
        </p:txBody>
      </p:sp>
    </p:spTree>
    <p:extLst>
      <p:ext uri="{BB962C8B-B14F-4D97-AF65-F5344CB8AC3E}">
        <p14:creationId xmlns:p14="http://schemas.microsoft.com/office/powerpoint/2010/main" val="13056381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2BEF4A8-7F7A-4AFC-AF9C-A38E625F10C7}" type="datetime1">
              <a:rPr lang="en-US" smtClean="0"/>
              <a:t>2/9/2017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0D00336-C1C9-4405-8E94-F895479C38A4}" type="slidenum">
              <a:rPr lang="en-US" smtClean="0"/>
              <a:t>‹#›</a:t>
            </a:fld>
            <a:endParaRPr lang="en-US"/>
          </a:p>
        </p:txBody>
      </p:sp>
    </p:spTree>
    <p:extLst>
      <p:ext uri="{BB962C8B-B14F-4D97-AF65-F5344CB8AC3E}">
        <p14:creationId xmlns:p14="http://schemas.microsoft.com/office/powerpoint/2010/main" val="38244625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35D99E3-3610-4C71-B763-8D7DA4428A65}" type="datetime1">
              <a:rPr lang="en-US" smtClean="0"/>
              <a:t>2/9/2017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0D00336-C1C9-4405-8E94-F895479C38A4}" type="slidenum">
              <a:rPr lang="en-US" smtClean="0"/>
              <a:t>‹#›</a:t>
            </a:fld>
            <a:endParaRPr lang="en-US"/>
          </a:p>
        </p:txBody>
      </p:sp>
    </p:spTree>
    <p:extLst>
      <p:ext uri="{BB962C8B-B14F-4D97-AF65-F5344CB8AC3E}">
        <p14:creationId xmlns:p14="http://schemas.microsoft.com/office/powerpoint/2010/main" val="18617955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39B94F-116B-4768-B46E-A461EC3D0E1F}" type="datetime1">
              <a:rPr lang="en-US" smtClean="0"/>
              <a:t>2/9/2017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0D00336-C1C9-4405-8E94-F895479C38A4}" type="slidenum">
              <a:rPr lang="en-US" smtClean="0"/>
              <a:t>‹#›</a:t>
            </a:fld>
            <a:endParaRPr lang="en-US"/>
          </a:p>
        </p:txBody>
      </p:sp>
    </p:spTree>
    <p:extLst>
      <p:ext uri="{BB962C8B-B14F-4D97-AF65-F5344CB8AC3E}">
        <p14:creationId xmlns:p14="http://schemas.microsoft.com/office/powerpoint/2010/main" val="5201193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331934-6322-44C8-BB24-521E260F7DAD}" type="datetime1">
              <a:rPr lang="en-US" smtClean="0"/>
              <a:t>2/9/2017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D00336-C1C9-4405-8E94-F895479C38A4}" type="slidenum">
              <a:rPr lang="en-US" smtClean="0"/>
              <a:t>‹#›</a:t>
            </a:fld>
            <a:endParaRPr lang="en-US"/>
          </a:p>
        </p:txBody>
      </p:sp>
    </p:spTree>
    <p:extLst>
      <p:ext uri="{BB962C8B-B14F-4D97-AF65-F5344CB8AC3E}">
        <p14:creationId xmlns:p14="http://schemas.microsoft.com/office/powerpoint/2010/main" val="15616451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3BB224-CFDD-4471-90A1-BB90451AAB89}" type="datetime1">
              <a:rPr lang="en-US" smtClean="0"/>
              <a:t>2/9/2017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D00336-C1C9-4405-8E94-F895479C38A4}" type="slidenum">
              <a:rPr lang="en-US" smtClean="0"/>
              <a:t>‹#›</a:t>
            </a:fld>
            <a:endParaRPr lang="en-US"/>
          </a:p>
        </p:txBody>
      </p:sp>
    </p:spTree>
    <p:extLst>
      <p:ext uri="{BB962C8B-B14F-4D97-AF65-F5344CB8AC3E}">
        <p14:creationId xmlns:p14="http://schemas.microsoft.com/office/powerpoint/2010/main" val="1142608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365DBA-5497-4204-8843-8E91E970E058}" type="datetime1">
              <a:rPr lang="en-US" smtClean="0"/>
              <a:t>2/9/2017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D00336-C1C9-4405-8E94-F895479C38A4}" type="slidenum">
              <a:rPr lang="en-US" smtClean="0"/>
              <a:t>‹#›</a:t>
            </a:fld>
            <a:endParaRPr lang="en-US"/>
          </a:p>
        </p:txBody>
      </p:sp>
    </p:spTree>
    <p:extLst>
      <p:ext uri="{BB962C8B-B14F-4D97-AF65-F5344CB8AC3E}">
        <p14:creationId xmlns:p14="http://schemas.microsoft.com/office/powerpoint/2010/main" val="10689886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130425"/>
            <a:ext cx="8229600" cy="1450975"/>
          </a:xfrm>
        </p:spPr>
        <p:txBody>
          <a:bodyPr>
            <a:normAutofit fontScale="90000"/>
          </a:bodyPr>
          <a:lstStyle/>
          <a:p>
            <a:r>
              <a:rPr lang="en-US" dirty="0" smtClean="0"/>
              <a:t>Interconnection Coordination Issues Between NYISO and NYS SIR Processes</a:t>
            </a:r>
            <a:endParaRPr lang="en-US" dirty="0"/>
          </a:p>
        </p:txBody>
      </p:sp>
      <p:sp>
        <p:nvSpPr>
          <p:cNvPr id="3" name="Subtitle 2"/>
          <p:cNvSpPr>
            <a:spLocks noGrp="1"/>
          </p:cNvSpPr>
          <p:nvPr>
            <p:ph type="subTitle" idx="1"/>
          </p:nvPr>
        </p:nvSpPr>
        <p:spPr/>
        <p:txBody>
          <a:bodyPr/>
          <a:lstStyle/>
          <a:p>
            <a:r>
              <a:rPr lang="en-US" dirty="0" smtClean="0"/>
              <a:t>IPWG Meeting</a:t>
            </a:r>
            <a:endParaRPr lang="en-US" dirty="0" smtClean="0"/>
          </a:p>
          <a:p>
            <a:r>
              <a:rPr lang="en-US" dirty="0" smtClean="0"/>
              <a:t>February </a:t>
            </a:r>
            <a:r>
              <a:rPr lang="en-US" dirty="0" smtClean="0"/>
              <a:t>15, </a:t>
            </a:r>
            <a:r>
              <a:rPr lang="en-US" dirty="0" smtClean="0"/>
              <a:t>2017</a:t>
            </a:r>
            <a:endParaRPr lang="en-US" dirty="0"/>
          </a:p>
        </p:txBody>
      </p:sp>
    </p:spTree>
    <p:extLst>
      <p:ext uri="{BB962C8B-B14F-4D97-AF65-F5344CB8AC3E}">
        <p14:creationId xmlns:p14="http://schemas.microsoft.com/office/powerpoint/2010/main" val="42746071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 Coordination Issues</a:t>
            </a:r>
            <a:endParaRPr lang="en-US" dirty="0"/>
          </a:p>
        </p:txBody>
      </p:sp>
      <p:sp>
        <p:nvSpPr>
          <p:cNvPr id="3" name="Content Placeholder 2"/>
          <p:cNvSpPr>
            <a:spLocks noGrp="1"/>
          </p:cNvSpPr>
          <p:nvPr>
            <p:ph idx="1"/>
          </p:nvPr>
        </p:nvSpPr>
        <p:spPr>
          <a:xfrm>
            <a:off x="304800" y="1600200"/>
            <a:ext cx="8534400" cy="4525963"/>
          </a:xfrm>
        </p:spPr>
        <p:txBody>
          <a:bodyPr>
            <a:normAutofit fontScale="92500" lnSpcReduction="10000"/>
          </a:bodyPr>
          <a:lstStyle/>
          <a:p>
            <a:r>
              <a:rPr lang="en-US" dirty="0" smtClean="0"/>
              <a:t>NYISO Queue and NYS SIR Queue are segregated </a:t>
            </a:r>
          </a:p>
          <a:p>
            <a:pPr lvl="1"/>
            <a:r>
              <a:rPr lang="en-US" dirty="0" smtClean="0"/>
              <a:t>Projects looking to interconnect to the same PCC within both processes</a:t>
            </a:r>
          </a:p>
          <a:p>
            <a:pPr lvl="1"/>
            <a:r>
              <a:rPr lang="en-US" dirty="0" smtClean="0"/>
              <a:t>No transparency to Developers, Regulators, NYISO  and Utilities on order of interconnection queue</a:t>
            </a:r>
          </a:p>
          <a:p>
            <a:pPr lvl="1"/>
            <a:r>
              <a:rPr lang="en-US" dirty="0" smtClean="0"/>
              <a:t>No consistent rules on what queue projects are considered in the base case for each study process (NYISO and NY SIR)</a:t>
            </a:r>
          </a:p>
          <a:p>
            <a:pPr lvl="1"/>
            <a:r>
              <a:rPr lang="en-US" dirty="0" smtClean="0"/>
              <a:t>No current process on how projects from one queue should be integrated into the other queue to assess impact and avoid discrimination</a:t>
            </a:r>
          </a:p>
        </p:txBody>
      </p:sp>
      <p:sp>
        <p:nvSpPr>
          <p:cNvPr id="4" name="Slide Number Placeholder 3"/>
          <p:cNvSpPr>
            <a:spLocks noGrp="1"/>
          </p:cNvSpPr>
          <p:nvPr>
            <p:ph type="sldNum" sz="quarter" idx="12"/>
          </p:nvPr>
        </p:nvSpPr>
        <p:spPr/>
        <p:txBody>
          <a:bodyPr/>
          <a:lstStyle/>
          <a:p>
            <a:fld id="{20D00336-C1C9-4405-8E94-F895479C38A4}" type="slidenum">
              <a:rPr lang="en-US" smtClean="0"/>
              <a:t>2</a:t>
            </a:fld>
            <a:endParaRPr lang="en-US"/>
          </a:p>
        </p:txBody>
      </p:sp>
    </p:spTree>
    <p:extLst>
      <p:ext uri="{BB962C8B-B14F-4D97-AF65-F5344CB8AC3E}">
        <p14:creationId xmlns:p14="http://schemas.microsoft.com/office/powerpoint/2010/main" val="7591738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 </a:t>
            </a:r>
            <a:r>
              <a:rPr lang="en-US" smtClean="0"/>
              <a:t>Coordination Issues</a:t>
            </a:r>
            <a:endParaRPr lang="en-US"/>
          </a:p>
        </p:txBody>
      </p:sp>
      <p:sp>
        <p:nvSpPr>
          <p:cNvPr id="3" name="Content Placeholder 2"/>
          <p:cNvSpPr>
            <a:spLocks noGrp="1"/>
          </p:cNvSpPr>
          <p:nvPr>
            <p:ph idx="1"/>
          </p:nvPr>
        </p:nvSpPr>
        <p:spPr/>
        <p:txBody>
          <a:bodyPr>
            <a:normAutofit fontScale="77500" lnSpcReduction="20000"/>
          </a:bodyPr>
          <a:lstStyle/>
          <a:p>
            <a:r>
              <a:rPr lang="en-US" dirty="0" smtClean="0"/>
              <a:t>Interconnection Processes are significantly different</a:t>
            </a:r>
          </a:p>
          <a:p>
            <a:pPr lvl="1"/>
            <a:r>
              <a:rPr lang="en-US" dirty="0" smtClean="0"/>
              <a:t>NYISO process dictated by NYISO tariff and minimum interconnection standard allowing other projects to be turned off to make the studied project deliverable  </a:t>
            </a:r>
          </a:p>
          <a:p>
            <a:pPr lvl="1"/>
            <a:r>
              <a:rPr lang="en-US" dirty="0" smtClean="0"/>
              <a:t>NYISO process does not have a required project decision timeline</a:t>
            </a:r>
          </a:p>
          <a:p>
            <a:pPr lvl="1"/>
            <a:r>
              <a:rPr lang="en-US" dirty="0" smtClean="0"/>
              <a:t>NY SIR process dictated by the SIR. SIR interconnection studies require upgrades to make projects fully deliverable. Projects in the NYISO process only need to be deliverable if participating in the capacity market.</a:t>
            </a:r>
          </a:p>
          <a:p>
            <a:pPr lvl="1"/>
            <a:r>
              <a:rPr lang="en-US" dirty="0" smtClean="0"/>
              <a:t>NY SIR process has very specific required project decision timelines </a:t>
            </a:r>
          </a:p>
          <a:p>
            <a:pPr lvl="1"/>
            <a:r>
              <a:rPr lang="en-US" dirty="0" smtClean="0"/>
              <a:t>This likely will result in projects in the NY SIR  process leapfrogging projects in the NYISO process </a:t>
            </a:r>
          </a:p>
          <a:p>
            <a:endParaRPr lang="en-US" dirty="0"/>
          </a:p>
        </p:txBody>
      </p:sp>
      <p:sp>
        <p:nvSpPr>
          <p:cNvPr id="4" name="Slide Number Placeholder 3"/>
          <p:cNvSpPr>
            <a:spLocks noGrp="1"/>
          </p:cNvSpPr>
          <p:nvPr>
            <p:ph type="sldNum" sz="quarter" idx="12"/>
          </p:nvPr>
        </p:nvSpPr>
        <p:spPr/>
        <p:txBody>
          <a:bodyPr/>
          <a:lstStyle/>
          <a:p>
            <a:fld id="{20D00336-C1C9-4405-8E94-F895479C38A4}" type="slidenum">
              <a:rPr lang="en-US" smtClean="0"/>
              <a:t>3</a:t>
            </a:fld>
            <a:endParaRPr lang="en-US"/>
          </a:p>
        </p:txBody>
      </p:sp>
    </p:spTree>
    <p:extLst>
      <p:ext uri="{BB962C8B-B14F-4D97-AF65-F5344CB8AC3E}">
        <p14:creationId xmlns:p14="http://schemas.microsoft.com/office/powerpoint/2010/main" val="33687617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 Coordination Issues </a:t>
            </a:r>
            <a:endParaRPr lang="en-US" dirty="0"/>
          </a:p>
        </p:txBody>
      </p:sp>
      <p:sp>
        <p:nvSpPr>
          <p:cNvPr id="3" name="Content Placeholder 2"/>
          <p:cNvSpPr>
            <a:spLocks noGrp="1"/>
          </p:cNvSpPr>
          <p:nvPr>
            <p:ph idx="1"/>
          </p:nvPr>
        </p:nvSpPr>
        <p:spPr/>
        <p:txBody>
          <a:bodyPr>
            <a:normAutofit/>
          </a:bodyPr>
          <a:lstStyle/>
          <a:p>
            <a:r>
              <a:rPr lang="en-US" dirty="0" smtClean="0"/>
              <a:t>System Upgrades</a:t>
            </a:r>
          </a:p>
          <a:p>
            <a:pPr lvl="1"/>
            <a:r>
              <a:rPr lang="en-US" dirty="0" smtClean="0"/>
              <a:t>NY SIR process has a new mandatory cost sharing requirement for developers for substation upgrades</a:t>
            </a:r>
          </a:p>
          <a:p>
            <a:pPr lvl="1"/>
            <a:r>
              <a:rPr lang="en-US" dirty="0" smtClean="0"/>
              <a:t>NYISO has no cost sharing provision for these upgrades</a:t>
            </a:r>
          </a:p>
          <a:p>
            <a:pPr lvl="1"/>
            <a:r>
              <a:rPr lang="en-US" dirty="0" smtClean="0"/>
              <a:t>Different treatment of these upgrades will result in free riders in either the NYISO process or NY SIR process depending which project is the first mover</a:t>
            </a:r>
            <a:endParaRPr lang="en-US" dirty="0"/>
          </a:p>
        </p:txBody>
      </p:sp>
      <p:sp>
        <p:nvSpPr>
          <p:cNvPr id="4" name="Slide Number Placeholder 3"/>
          <p:cNvSpPr>
            <a:spLocks noGrp="1"/>
          </p:cNvSpPr>
          <p:nvPr>
            <p:ph type="sldNum" sz="quarter" idx="12"/>
          </p:nvPr>
        </p:nvSpPr>
        <p:spPr/>
        <p:txBody>
          <a:bodyPr/>
          <a:lstStyle/>
          <a:p>
            <a:fld id="{20D00336-C1C9-4405-8E94-F895479C38A4}" type="slidenum">
              <a:rPr lang="en-US" smtClean="0"/>
              <a:t>4</a:t>
            </a:fld>
            <a:endParaRPr lang="en-US"/>
          </a:p>
        </p:txBody>
      </p:sp>
    </p:spTree>
    <p:extLst>
      <p:ext uri="{BB962C8B-B14F-4D97-AF65-F5344CB8AC3E}">
        <p14:creationId xmlns:p14="http://schemas.microsoft.com/office/powerpoint/2010/main" val="21745134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Operational Coordination </a:t>
            </a:r>
            <a:r>
              <a:rPr lang="en-US" dirty="0" smtClean="0"/>
              <a:t>Issues</a:t>
            </a:r>
            <a:endParaRPr lang="en-US" dirty="0"/>
          </a:p>
        </p:txBody>
      </p:sp>
      <p:sp>
        <p:nvSpPr>
          <p:cNvPr id="3" name="Content Placeholder 2"/>
          <p:cNvSpPr>
            <a:spLocks noGrp="1"/>
          </p:cNvSpPr>
          <p:nvPr>
            <p:ph idx="1"/>
          </p:nvPr>
        </p:nvSpPr>
        <p:spPr/>
        <p:txBody>
          <a:bodyPr>
            <a:normAutofit lnSpcReduction="10000"/>
          </a:bodyPr>
          <a:lstStyle/>
          <a:p>
            <a:r>
              <a:rPr lang="en-US" dirty="0" smtClean="0"/>
              <a:t>Operational Coordination</a:t>
            </a:r>
          </a:p>
          <a:p>
            <a:pPr lvl="1"/>
            <a:r>
              <a:rPr lang="en-US" dirty="0" smtClean="0"/>
              <a:t>Longer term there likely </a:t>
            </a:r>
            <a:r>
              <a:rPr lang="en-US" dirty="0" smtClean="0"/>
              <a:t>will be </a:t>
            </a:r>
            <a:r>
              <a:rPr lang="en-US" dirty="0" smtClean="0"/>
              <a:t>issues regarding the need to curtail these resources to maintain local system reliability or possibly bulk system reliability</a:t>
            </a:r>
          </a:p>
          <a:p>
            <a:pPr lvl="1"/>
            <a:r>
              <a:rPr lang="en-US" dirty="0" smtClean="0"/>
              <a:t>No clear process for NYISO or Interconnecting Utility as to which resource is curtailed first</a:t>
            </a:r>
          </a:p>
          <a:p>
            <a:pPr lvl="1"/>
            <a:r>
              <a:rPr lang="en-US" dirty="0" smtClean="0"/>
              <a:t>No clear process as to whether there would or needs to be any compensation to the resource for any curtailment </a:t>
            </a:r>
            <a:endParaRPr lang="en-US" dirty="0"/>
          </a:p>
        </p:txBody>
      </p:sp>
      <p:sp>
        <p:nvSpPr>
          <p:cNvPr id="4" name="Slide Number Placeholder 3"/>
          <p:cNvSpPr>
            <a:spLocks noGrp="1"/>
          </p:cNvSpPr>
          <p:nvPr>
            <p:ph type="sldNum" sz="quarter" idx="12"/>
          </p:nvPr>
        </p:nvSpPr>
        <p:spPr/>
        <p:txBody>
          <a:bodyPr/>
          <a:lstStyle/>
          <a:p>
            <a:fld id="{20D00336-C1C9-4405-8E94-F895479C38A4}" type="slidenum">
              <a:rPr lang="en-US" smtClean="0"/>
              <a:t>5</a:t>
            </a:fld>
            <a:endParaRPr lang="en-US"/>
          </a:p>
        </p:txBody>
      </p:sp>
    </p:spTree>
    <p:extLst>
      <p:ext uri="{BB962C8B-B14F-4D97-AF65-F5344CB8AC3E}">
        <p14:creationId xmlns:p14="http://schemas.microsoft.com/office/powerpoint/2010/main" val="13508038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65</TotalTime>
  <Words>324</Words>
  <Application>Microsoft Office PowerPoint</Application>
  <PresentationFormat>On-screen Show (4:3)</PresentationFormat>
  <Paragraphs>30</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Interconnection Coordination Issues Between NYISO and NYS SIR Processes</vt:lpstr>
      <vt:lpstr>Process Coordination Issues</vt:lpstr>
      <vt:lpstr>Process Coordination Issues</vt:lpstr>
      <vt:lpstr>Process Coordination Issues </vt:lpstr>
      <vt:lpstr>Operational Coordination Issues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Interconnection Coordination Issues Between NYISO and NYS SIR Processes</dc:title>
  <dc:creator>Paul Haering</dc:creator>
  <cp:lastModifiedBy>Paul Haering</cp:lastModifiedBy>
  <cp:revision>8</cp:revision>
  <dcterms:created xsi:type="dcterms:W3CDTF">2017-02-08T16:16:07Z</dcterms:created>
  <dcterms:modified xsi:type="dcterms:W3CDTF">2017-02-09T21:06:52Z</dcterms:modified>
</cp:coreProperties>
</file>