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Lst>
  <p:notesMasterIdLst>
    <p:notesMasterId r:id="rId5"/>
  </p:notesMasterIdLst>
  <p:handoutMasterIdLst>
    <p:handoutMasterId r:id="rId6"/>
  </p:handoutMasterIdLst>
  <p:sldIdLst>
    <p:sldId id="256" r:id="rId3"/>
    <p:sldId id="321" r:id="rId4"/>
  </p:sldIdLst>
  <p:sldSz cx="9144000" cy="6858000" type="screen4x3"/>
  <p:notesSz cx="7010400" cy="9296400"/>
  <p:defaultTextStyle>
    <a:defPPr>
      <a:defRPr lang="en-US"/>
    </a:defPPr>
    <a:lvl1pPr algn="l" rtl="0" eaLnBrk="0" fontAlgn="base" hangingPunct="0">
      <a:spcBef>
        <a:spcPct val="0"/>
      </a:spcBef>
      <a:spcAft>
        <a:spcPct val="0"/>
      </a:spcAft>
      <a:defRPr sz="2800" b="1" kern="1200">
        <a:solidFill>
          <a:srgbClr val="0079C1"/>
        </a:solidFill>
        <a:latin typeface="Arial" charset="0"/>
        <a:ea typeface="ＭＳ Ｐゴシック" pitchFamily="34" charset="-128"/>
        <a:cs typeface="+mn-cs"/>
      </a:defRPr>
    </a:lvl1pPr>
    <a:lvl2pPr marL="457200" algn="l" rtl="0" eaLnBrk="0" fontAlgn="base" hangingPunct="0">
      <a:spcBef>
        <a:spcPct val="0"/>
      </a:spcBef>
      <a:spcAft>
        <a:spcPct val="0"/>
      </a:spcAft>
      <a:defRPr sz="2800" b="1" kern="1200">
        <a:solidFill>
          <a:srgbClr val="0079C1"/>
        </a:solidFill>
        <a:latin typeface="Arial" charset="0"/>
        <a:ea typeface="ＭＳ Ｐゴシック" pitchFamily="34" charset="-128"/>
        <a:cs typeface="+mn-cs"/>
      </a:defRPr>
    </a:lvl2pPr>
    <a:lvl3pPr marL="914400" algn="l" rtl="0" eaLnBrk="0" fontAlgn="base" hangingPunct="0">
      <a:spcBef>
        <a:spcPct val="0"/>
      </a:spcBef>
      <a:spcAft>
        <a:spcPct val="0"/>
      </a:spcAft>
      <a:defRPr sz="2800" b="1" kern="1200">
        <a:solidFill>
          <a:srgbClr val="0079C1"/>
        </a:solidFill>
        <a:latin typeface="Arial" charset="0"/>
        <a:ea typeface="ＭＳ Ｐゴシック" pitchFamily="34" charset="-128"/>
        <a:cs typeface="+mn-cs"/>
      </a:defRPr>
    </a:lvl3pPr>
    <a:lvl4pPr marL="1371600" algn="l" rtl="0" eaLnBrk="0" fontAlgn="base" hangingPunct="0">
      <a:spcBef>
        <a:spcPct val="0"/>
      </a:spcBef>
      <a:spcAft>
        <a:spcPct val="0"/>
      </a:spcAft>
      <a:defRPr sz="2800" b="1" kern="1200">
        <a:solidFill>
          <a:srgbClr val="0079C1"/>
        </a:solidFill>
        <a:latin typeface="Arial" charset="0"/>
        <a:ea typeface="ＭＳ Ｐゴシック" pitchFamily="34" charset="-128"/>
        <a:cs typeface="+mn-cs"/>
      </a:defRPr>
    </a:lvl4pPr>
    <a:lvl5pPr marL="1828800" algn="l" rtl="0" eaLnBrk="0" fontAlgn="base" hangingPunct="0">
      <a:spcBef>
        <a:spcPct val="0"/>
      </a:spcBef>
      <a:spcAft>
        <a:spcPct val="0"/>
      </a:spcAft>
      <a:defRPr sz="2800" b="1" kern="1200">
        <a:solidFill>
          <a:srgbClr val="0079C1"/>
        </a:solidFill>
        <a:latin typeface="Arial" charset="0"/>
        <a:ea typeface="ＭＳ Ｐゴシック" pitchFamily="34" charset="-128"/>
        <a:cs typeface="+mn-cs"/>
      </a:defRPr>
    </a:lvl5pPr>
    <a:lvl6pPr marL="2286000" algn="l" defTabSz="914400" rtl="0" eaLnBrk="1" latinLnBrk="0" hangingPunct="1">
      <a:defRPr sz="2800" b="1" kern="1200">
        <a:solidFill>
          <a:srgbClr val="0079C1"/>
        </a:solidFill>
        <a:latin typeface="Arial" charset="0"/>
        <a:ea typeface="ＭＳ Ｐゴシック" pitchFamily="34" charset="-128"/>
        <a:cs typeface="+mn-cs"/>
      </a:defRPr>
    </a:lvl6pPr>
    <a:lvl7pPr marL="2743200" algn="l" defTabSz="914400" rtl="0" eaLnBrk="1" latinLnBrk="0" hangingPunct="1">
      <a:defRPr sz="2800" b="1" kern="1200">
        <a:solidFill>
          <a:srgbClr val="0079C1"/>
        </a:solidFill>
        <a:latin typeface="Arial" charset="0"/>
        <a:ea typeface="ＭＳ Ｐゴシック" pitchFamily="34" charset="-128"/>
        <a:cs typeface="+mn-cs"/>
      </a:defRPr>
    </a:lvl7pPr>
    <a:lvl8pPr marL="3200400" algn="l" defTabSz="914400" rtl="0" eaLnBrk="1" latinLnBrk="0" hangingPunct="1">
      <a:defRPr sz="2800" b="1" kern="1200">
        <a:solidFill>
          <a:srgbClr val="0079C1"/>
        </a:solidFill>
        <a:latin typeface="Arial" charset="0"/>
        <a:ea typeface="ＭＳ Ｐゴシック" pitchFamily="34" charset="-128"/>
        <a:cs typeface="+mn-cs"/>
      </a:defRPr>
    </a:lvl8pPr>
    <a:lvl9pPr marL="3657600" algn="l" defTabSz="914400" rtl="0" eaLnBrk="1" latinLnBrk="0" hangingPunct="1">
      <a:defRPr sz="2800" b="1" kern="1200">
        <a:solidFill>
          <a:srgbClr val="0079C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DC0FB2"/>
    <a:srgbClr val="199110"/>
    <a:srgbClr val="B6FF14"/>
    <a:srgbClr val="0079C1"/>
    <a:srgbClr val="FFE500"/>
    <a:srgbClr val="FD2928"/>
    <a:srgbClr val="592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07" autoAdjust="0"/>
    <p:restoredTop sz="97691" autoAdjust="0"/>
  </p:normalViewPr>
  <p:slideViewPr>
    <p:cSldViewPr>
      <p:cViewPr varScale="1">
        <p:scale>
          <a:sx n="68" d="100"/>
          <a:sy n="68" d="100"/>
        </p:scale>
        <p:origin x="690" y="6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eaLnBrk="1" hangingPunct="1">
              <a:defRPr sz="1200">
                <a:latin typeface="Arial" charset="0"/>
                <a:ea typeface="ＭＳ Ｐゴシック" pitchFamily="-105" charset="-128"/>
                <a:cs typeface="+mn-cs"/>
              </a:defRPr>
            </a:lvl1pPr>
          </a:lstStyle>
          <a:p>
            <a:pPr>
              <a:defRPr/>
            </a:pPr>
            <a:endParaRPr lang="en-US"/>
          </a:p>
        </p:txBody>
      </p:sp>
      <p:sp>
        <p:nvSpPr>
          <p:cNvPr id="9219" name="Rectangle 1027"/>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eaLnBrk="1" hangingPunct="1">
              <a:defRPr sz="1200">
                <a:latin typeface="Arial" charset="0"/>
                <a:ea typeface="ＭＳ Ｐゴシック" pitchFamily="-105" charset="-128"/>
                <a:cs typeface="+mn-cs"/>
              </a:defRPr>
            </a:lvl1pPr>
          </a:lstStyle>
          <a:p>
            <a:pPr>
              <a:defRPr/>
            </a:pPr>
            <a:endParaRPr lang="en-US"/>
          </a:p>
        </p:txBody>
      </p:sp>
      <p:sp>
        <p:nvSpPr>
          <p:cNvPr id="9220" name="Rectangle 1028"/>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eaLnBrk="1" hangingPunct="1">
              <a:defRPr sz="1200">
                <a:latin typeface="Arial" charset="0"/>
                <a:ea typeface="ＭＳ Ｐゴシック" pitchFamily="-105" charset="-128"/>
                <a:cs typeface="+mn-cs"/>
              </a:defRPr>
            </a:lvl1pPr>
          </a:lstStyle>
          <a:p>
            <a:pPr>
              <a:defRPr/>
            </a:pPr>
            <a:endParaRPr lang="en-US"/>
          </a:p>
        </p:txBody>
      </p:sp>
      <p:sp>
        <p:nvSpPr>
          <p:cNvPr id="9221" name="Rectangle 1029"/>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eaLnBrk="1" hangingPunct="1">
              <a:defRPr sz="1200"/>
            </a:lvl1pPr>
          </a:lstStyle>
          <a:p>
            <a:pPr>
              <a:defRPr/>
            </a:pPr>
            <a:fld id="{B7BF5659-2EDD-4965-BDFB-8D718D36E7C6}" type="slidenum">
              <a:rPr lang="en-GB" altLang="en-US"/>
              <a:pPr>
                <a:defRPr/>
              </a:pPr>
              <a:t>‹#›</a:t>
            </a:fld>
            <a:endParaRPr lang="en-GB" altLang="en-US"/>
          </a:p>
        </p:txBody>
      </p:sp>
    </p:spTree>
    <p:extLst>
      <p:ext uri="{BB962C8B-B14F-4D97-AF65-F5344CB8AC3E}">
        <p14:creationId xmlns:p14="http://schemas.microsoft.com/office/powerpoint/2010/main" val="4133303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eaLnBrk="1" hangingPunct="1">
              <a:defRPr sz="1200">
                <a:latin typeface="Arial" charset="0"/>
                <a:ea typeface="ＭＳ Ｐゴシック" pitchFamily="48" charset="-128"/>
              </a:defRPr>
            </a:lvl1pPr>
          </a:lstStyle>
          <a:p>
            <a:pPr>
              <a:defRPr/>
            </a:pPr>
            <a:endParaRPr lang="en-US"/>
          </a:p>
        </p:txBody>
      </p:sp>
      <p:sp>
        <p:nvSpPr>
          <p:cNvPr id="108547" name="Rectangle 3"/>
          <p:cNvSpPr>
            <a:spLocks noGrp="1" noChangeArrowheads="1"/>
          </p:cNvSpPr>
          <p:nvPr>
            <p:ph type="dt"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algn="r" eaLnBrk="1" hangingPunct="1">
              <a:defRPr sz="1200">
                <a:latin typeface="Arial" charset="0"/>
                <a:ea typeface="ＭＳ Ｐゴシック" pitchFamily="48" charset="-128"/>
              </a:defRPr>
            </a:lvl1pPr>
          </a:lstStyle>
          <a:p>
            <a:pPr>
              <a:defRPr/>
            </a:pPr>
            <a:fld id="{CA2EF1D0-17C5-42B5-9DF7-88807A26A03E}" type="datetimeFigureOut">
              <a:rPr lang="en-US"/>
              <a:pPr>
                <a:defRPr/>
              </a:pPr>
              <a:t>7/23/2018</a:t>
            </a:fld>
            <a:endParaRPr lang="en-US" dirty="0"/>
          </a:p>
        </p:txBody>
      </p:sp>
      <p:sp>
        <p:nvSpPr>
          <p:cNvPr id="922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701675" y="4416425"/>
            <a:ext cx="56070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eaLnBrk="1" hangingPunct="1">
              <a:defRPr sz="1200">
                <a:latin typeface="Arial" charset="0"/>
                <a:ea typeface="ＭＳ Ｐゴシック" pitchFamily="48" charset="-128"/>
              </a:defRPr>
            </a:lvl1pPr>
          </a:lstStyle>
          <a:p>
            <a:pPr>
              <a:defRPr/>
            </a:pPr>
            <a:endParaRPr lang="en-US"/>
          </a:p>
        </p:txBody>
      </p:sp>
      <p:sp>
        <p:nvSpPr>
          <p:cNvPr id="108551" name="Rectangle 7"/>
          <p:cNvSpPr>
            <a:spLocks noGrp="1" noChangeArrowheads="1"/>
          </p:cNvSpPr>
          <p:nvPr>
            <p:ph type="sldNum" sz="quarter" idx="5"/>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algn="r" eaLnBrk="1" hangingPunct="1">
              <a:defRPr sz="1200"/>
            </a:lvl1pPr>
          </a:lstStyle>
          <a:p>
            <a:pPr>
              <a:defRPr/>
            </a:pPr>
            <a:fld id="{4F4FB70F-6824-4E01-A8B9-0D0D6AC20974}" type="slidenum">
              <a:rPr lang="en-US" altLang="en-US"/>
              <a:pPr>
                <a:defRPr/>
              </a:pPr>
              <a:t>‹#›</a:t>
            </a:fld>
            <a:endParaRPr lang="en-US" altLang="en-US"/>
          </a:p>
        </p:txBody>
      </p:sp>
    </p:spTree>
    <p:extLst>
      <p:ext uri="{BB962C8B-B14F-4D97-AF65-F5344CB8AC3E}">
        <p14:creationId xmlns:p14="http://schemas.microsoft.com/office/powerpoint/2010/main" val="34055756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5"/>
          <p:cNvSpPr>
            <a:spLocks noChangeArrowheads="1"/>
          </p:cNvSpPr>
          <p:nvPr userDrawn="1"/>
        </p:nvSpPr>
        <p:spPr bwMode="auto">
          <a:xfrm>
            <a:off x="228600" y="228600"/>
            <a:ext cx="8686800" cy="57150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algn="ctr" eaLnBrk="1" hangingPunct="1">
              <a:defRPr/>
            </a:pPr>
            <a:endParaRPr lang="en-US" altLang="en-US" dirty="0">
              <a:solidFill>
                <a:srgbClr val="1D1757"/>
              </a:solidFill>
            </a:endParaRPr>
          </a:p>
        </p:txBody>
      </p:sp>
      <p:pic>
        <p:nvPicPr>
          <p:cNvPr id="5" name="Picture 49" descr="PPT_bar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5" descr="NG_HWHFY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7"/>
          <p:cNvGrpSpPr>
            <a:grpSpLocks/>
          </p:cNvGrpSpPr>
          <p:nvPr userDrawn="1"/>
        </p:nvGrpSpPr>
        <p:grpSpPr bwMode="auto">
          <a:xfrm>
            <a:off x="685800" y="2938463"/>
            <a:ext cx="2171700" cy="1714500"/>
            <a:chOff x="432" y="1872"/>
            <a:chExt cx="1368" cy="1080"/>
          </a:xfrm>
        </p:grpSpPr>
        <p:sp>
          <p:nvSpPr>
            <p:cNvPr id="8" name="Line 78"/>
            <p:cNvSpPr>
              <a:spLocks noChangeShapeType="1"/>
            </p:cNvSpPr>
            <p:nvPr/>
          </p:nvSpPr>
          <p:spPr bwMode="auto">
            <a:xfrm flipH="1" flipV="1">
              <a:off x="432" y="1872"/>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79"/>
            <p:cNvSpPr>
              <a:spLocks noChangeShapeType="1"/>
            </p:cNvSpPr>
            <p:nvPr/>
          </p:nvSpPr>
          <p:spPr bwMode="auto">
            <a:xfrm>
              <a:off x="1512" y="2736"/>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80"/>
            <p:cNvSpPr>
              <a:spLocks noChangeShapeType="1"/>
            </p:cNvSpPr>
            <p:nvPr/>
          </p:nvSpPr>
          <p:spPr bwMode="auto">
            <a:xfrm flipH="1">
              <a:off x="432" y="2736"/>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81"/>
            <p:cNvSpPr>
              <a:spLocks noChangeShapeType="1"/>
            </p:cNvSpPr>
            <p:nvPr/>
          </p:nvSpPr>
          <p:spPr bwMode="auto">
            <a:xfrm flipV="1">
              <a:off x="1512" y="1872"/>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7"/>
            <p:cNvSpPr txBox="1">
              <a:spLocks noChangeArrowheads="1"/>
            </p:cNvSpPr>
            <p:nvPr/>
          </p:nvSpPr>
          <p:spPr bwMode="auto">
            <a:xfrm>
              <a:off x="648" y="2026"/>
              <a:ext cx="907" cy="7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US" sz="1000" dirty="0">
                  <a:solidFill>
                    <a:schemeClr val="tx2"/>
                  </a:solidFill>
                </a:rPr>
                <a:t>Place your chosen image here. The four corners must just cover the arrow tips. For covers, the three pictures should be the same size and in a straight line.   </a:t>
              </a:r>
              <a:endParaRPr lang="en-US" dirty="0"/>
            </a:p>
          </p:txBody>
        </p:sp>
      </p:grpSp>
      <p:sp>
        <p:nvSpPr>
          <p:cNvPr id="43054" name="Rectangle 46"/>
          <p:cNvSpPr>
            <a:spLocks noGrp="1" noChangeArrowheads="1"/>
          </p:cNvSpPr>
          <p:nvPr>
            <p:ph type="ctrTitle" sz="quarter"/>
          </p:nvPr>
        </p:nvSpPr>
        <p:spPr>
          <a:xfrm>
            <a:off x="593725" y="1820863"/>
            <a:ext cx="7940675" cy="519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lvl1pPr>
          </a:lstStyle>
          <a:p>
            <a:pPr lvl="0"/>
            <a:r>
              <a:rPr lang="en-US" noProof="0"/>
              <a:t>Click to edit Master title style</a:t>
            </a:r>
          </a:p>
        </p:txBody>
      </p:sp>
      <p:sp>
        <p:nvSpPr>
          <p:cNvPr id="43084" name="Rectangle 76"/>
          <p:cNvSpPr>
            <a:spLocks noGrp="1" noChangeArrowheads="1"/>
          </p:cNvSpPr>
          <p:nvPr>
            <p:ph type="subTitle" sz="quarter" idx="1"/>
          </p:nvPr>
        </p:nvSpPr>
        <p:spPr>
          <a:xfrm>
            <a:off x="590550" y="5029200"/>
            <a:ext cx="7943850" cy="396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36878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2BD7153-5F86-4251-AC5B-15893489E917}" type="datetime1">
              <a:rPr lang="en-US"/>
              <a:pPr>
                <a:defRPr/>
              </a:pPr>
              <a:t>7/23/2018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5AE5-9571-4A25-A5A0-7C4245FA2203}" type="slidenum">
              <a:rPr lang="en-US" altLang="en-US"/>
              <a:pPr>
                <a:defRPr/>
              </a:pPr>
              <a:t>‹#›</a:t>
            </a:fld>
            <a:endParaRPr lang="en-US" altLang="en-US"/>
          </a:p>
        </p:txBody>
      </p:sp>
    </p:spTree>
    <p:extLst>
      <p:ext uri="{BB962C8B-B14F-4D97-AF65-F5344CB8AC3E}">
        <p14:creationId xmlns:p14="http://schemas.microsoft.com/office/powerpoint/2010/main" val="58159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F6A917-9554-4E06-B7A1-42FBE213709F}" type="datetime1">
              <a:rPr lang="en-US"/>
              <a:pPr>
                <a:defRPr/>
              </a:pPr>
              <a:t>7/23/2018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4F5AC2-9B17-41E2-BA4F-01A67597AD5B}" type="slidenum">
              <a:rPr lang="en-US" altLang="en-US"/>
              <a:pPr>
                <a:defRPr/>
              </a:pPr>
              <a:t>‹#›</a:t>
            </a:fld>
            <a:endParaRPr lang="en-US" altLang="en-US"/>
          </a:p>
        </p:txBody>
      </p:sp>
    </p:spTree>
    <p:extLst>
      <p:ext uri="{BB962C8B-B14F-4D97-AF65-F5344CB8AC3E}">
        <p14:creationId xmlns:p14="http://schemas.microsoft.com/office/powerpoint/2010/main" val="194536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228600" y="228600"/>
            <a:ext cx="8686800" cy="57150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algn="ctr" eaLnBrk="1" hangingPunct="1">
              <a:defRPr/>
            </a:pPr>
            <a:endParaRPr lang="en-US" altLang="en-US" dirty="0">
              <a:solidFill>
                <a:srgbClr val="1D1757"/>
              </a:solidFill>
            </a:endParaRPr>
          </a:p>
        </p:txBody>
      </p:sp>
      <p:pic>
        <p:nvPicPr>
          <p:cNvPr id="5" name="Picture 12" descr="PPT_bar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7" descr="NG_HWHFY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Rectangle 9"/>
          <p:cNvSpPr>
            <a:spLocks noGrp="1" noChangeArrowheads="1"/>
          </p:cNvSpPr>
          <p:nvPr>
            <p:ph type="ctrTitle" sz="quarter"/>
          </p:nvPr>
        </p:nvSpPr>
        <p:spPr>
          <a:xfrm>
            <a:off x="593725" y="1820863"/>
            <a:ext cx="7940675" cy="519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a:t>Click to edit Master title style</a:t>
            </a:r>
          </a:p>
        </p:txBody>
      </p:sp>
      <p:sp>
        <p:nvSpPr>
          <p:cNvPr id="101420" name="Rectangle 44"/>
          <p:cNvSpPr>
            <a:spLocks noGrp="1" noChangeArrowheads="1"/>
          </p:cNvSpPr>
          <p:nvPr>
            <p:ph type="subTitle" sz="quarter" idx="1"/>
          </p:nvPr>
        </p:nvSpPr>
        <p:spPr>
          <a:xfrm>
            <a:off x="590550" y="5029200"/>
            <a:ext cx="7943850" cy="396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41624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fld id="{79949E27-B9F4-4BE2-BEA8-E46937467FFB}" type="datetime1">
              <a:rPr lang="en-US"/>
              <a:pPr>
                <a:defRPr/>
              </a:pPr>
              <a:t>7/23/2018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1951BEF3-D885-464A-A625-724F1A7EA9C9}" type="slidenum">
              <a:rPr lang="en-US" altLang="en-US"/>
              <a:pPr>
                <a:defRPr/>
              </a:pPr>
              <a:t>‹#›</a:t>
            </a:fld>
            <a:endParaRPr lang="en-US" altLang="en-US"/>
          </a:p>
        </p:txBody>
      </p:sp>
    </p:spTree>
    <p:extLst>
      <p:ext uri="{BB962C8B-B14F-4D97-AF65-F5344CB8AC3E}">
        <p14:creationId xmlns:p14="http://schemas.microsoft.com/office/powerpoint/2010/main" val="1524827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fld id="{9E67EBEF-CF83-4365-82BB-03EE5DA91D8C}" type="datetime1">
              <a:rPr lang="en-US"/>
              <a:pPr>
                <a:defRPr/>
              </a:pPr>
              <a:t>7/23/2018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DA96555-F8B7-45A1-95EF-25E22A3265AC}" type="slidenum">
              <a:rPr lang="en-US" altLang="en-US"/>
              <a:pPr>
                <a:defRPr/>
              </a:pPr>
              <a:t>‹#›</a:t>
            </a:fld>
            <a:endParaRPr lang="en-US" altLang="en-US"/>
          </a:p>
        </p:txBody>
      </p:sp>
    </p:spTree>
    <p:extLst>
      <p:ext uri="{BB962C8B-B14F-4D97-AF65-F5344CB8AC3E}">
        <p14:creationId xmlns:p14="http://schemas.microsoft.com/office/powerpoint/2010/main" val="2037824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fld id="{40882BF0-795F-49FF-B056-9EF6E0E4ADD0}" type="datetime1">
              <a:rPr lang="en-US"/>
              <a:pPr>
                <a:defRPr/>
              </a:pPr>
              <a:t>7/23/2018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09ED7796-1C83-44A4-91E8-9D57F56A8DE9}" type="slidenum">
              <a:rPr lang="en-US" altLang="en-US"/>
              <a:pPr>
                <a:defRPr/>
              </a:pPr>
              <a:t>‹#›</a:t>
            </a:fld>
            <a:endParaRPr lang="en-US" altLang="en-US"/>
          </a:p>
        </p:txBody>
      </p:sp>
    </p:spTree>
    <p:extLst>
      <p:ext uri="{BB962C8B-B14F-4D97-AF65-F5344CB8AC3E}">
        <p14:creationId xmlns:p14="http://schemas.microsoft.com/office/powerpoint/2010/main" val="414898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fld id="{788426BC-741C-452F-8C4F-E06A61575726}" type="datetime1">
              <a:rPr lang="en-US"/>
              <a:pPr>
                <a:defRPr/>
              </a:pPr>
              <a:t>7/23/2018</a:t>
            </a:fld>
            <a:endParaRPr lang="en-US" dirty="0"/>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897D3CBB-4CAD-467E-96BB-1CE35FB59FA8}" type="slidenum">
              <a:rPr lang="en-US" altLang="en-US"/>
              <a:pPr>
                <a:defRPr/>
              </a:pPr>
              <a:t>‹#›</a:t>
            </a:fld>
            <a:endParaRPr lang="en-US" altLang="en-US"/>
          </a:p>
        </p:txBody>
      </p:sp>
    </p:spTree>
    <p:extLst>
      <p:ext uri="{BB962C8B-B14F-4D97-AF65-F5344CB8AC3E}">
        <p14:creationId xmlns:p14="http://schemas.microsoft.com/office/powerpoint/2010/main" val="28020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fld id="{1FCDDDE9-8BD9-420D-8846-3EE39B5966AB}" type="datetime1">
              <a:rPr lang="en-US"/>
              <a:pPr>
                <a:defRPr/>
              </a:pPr>
              <a:t>7/23/2018</a:t>
            </a:fld>
            <a:endParaRPr lang="en-US" dirty="0"/>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3517155E-D55C-4165-B5FC-88922D24B179}" type="slidenum">
              <a:rPr lang="en-US" altLang="en-US"/>
              <a:pPr>
                <a:defRPr/>
              </a:pPr>
              <a:t>‹#›</a:t>
            </a:fld>
            <a:endParaRPr lang="en-US" altLang="en-US"/>
          </a:p>
        </p:txBody>
      </p:sp>
    </p:spTree>
    <p:extLst>
      <p:ext uri="{BB962C8B-B14F-4D97-AF65-F5344CB8AC3E}">
        <p14:creationId xmlns:p14="http://schemas.microsoft.com/office/powerpoint/2010/main" val="2694291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D9BC7820-FA3E-4657-9B28-67CF8A9AFD4E}" type="datetime1">
              <a:rPr lang="en-US"/>
              <a:pPr>
                <a:defRPr/>
              </a:pPr>
              <a:t>7/23/2018</a:t>
            </a:fld>
            <a:endParaRPr lang="en-US" dirty="0"/>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9401CDF9-6311-4266-92A4-0991B7E33423}" type="slidenum">
              <a:rPr lang="en-US" altLang="en-US"/>
              <a:pPr>
                <a:defRPr/>
              </a:pPr>
              <a:t>‹#›</a:t>
            </a:fld>
            <a:endParaRPr lang="en-US" altLang="en-US"/>
          </a:p>
        </p:txBody>
      </p:sp>
    </p:spTree>
    <p:extLst>
      <p:ext uri="{BB962C8B-B14F-4D97-AF65-F5344CB8AC3E}">
        <p14:creationId xmlns:p14="http://schemas.microsoft.com/office/powerpoint/2010/main" val="191298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3C4F5D64-0778-451B-B923-616290FDD9A4}" type="datetime1">
              <a:rPr lang="en-US"/>
              <a:pPr>
                <a:defRPr/>
              </a:pPr>
              <a:t>7/23/2018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93AE15EB-FBBF-4DC0-9B91-601D1BC47873}" type="slidenum">
              <a:rPr lang="en-US" altLang="en-US"/>
              <a:pPr>
                <a:defRPr/>
              </a:pPr>
              <a:t>‹#›</a:t>
            </a:fld>
            <a:endParaRPr lang="en-US" altLang="en-US"/>
          </a:p>
        </p:txBody>
      </p:sp>
    </p:spTree>
    <p:extLst>
      <p:ext uri="{BB962C8B-B14F-4D97-AF65-F5344CB8AC3E}">
        <p14:creationId xmlns:p14="http://schemas.microsoft.com/office/powerpoint/2010/main" val="313056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4666DF6-D4A5-4F56-B4BA-1BDD2698BC4F}" type="datetime1">
              <a:rPr lang="en-US"/>
              <a:pPr>
                <a:defRPr/>
              </a:pPr>
              <a:t>7/23/2018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82706-7BAC-4271-93F5-6A0EF8E6A596}" type="slidenum">
              <a:rPr lang="en-US" altLang="en-US"/>
              <a:pPr>
                <a:defRPr/>
              </a:pPr>
              <a:t>‹#›</a:t>
            </a:fld>
            <a:endParaRPr lang="en-US" altLang="en-US"/>
          </a:p>
        </p:txBody>
      </p:sp>
    </p:spTree>
    <p:extLst>
      <p:ext uri="{BB962C8B-B14F-4D97-AF65-F5344CB8AC3E}">
        <p14:creationId xmlns:p14="http://schemas.microsoft.com/office/powerpoint/2010/main" val="2338777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12B43784-5484-4241-8594-DBA2FC1B345B}" type="datetime1">
              <a:rPr lang="en-US"/>
              <a:pPr>
                <a:defRPr/>
              </a:pPr>
              <a:t>7/23/2018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73F5E072-EBCE-4ECC-9D4A-F13F87B9135A}" type="slidenum">
              <a:rPr lang="en-US" altLang="en-US"/>
              <a:pPr>
                <a:defRPr/>
              </a:pPr>
              <a:t>‹#›</a:t>
            </a:fld>
            <a:endParaRPr lang="en-US" altLang="en-US"/>
          </a:p>
        </p:txBody>
      </p:sp>
    </p:spTree>
    <p:extLst>
      <p:ext uri="{BB962C8B-B14F-4D97-AF65-F5344CB8AC3E}">
        <p14:creationId xmlns:p14="http://schemas.microsoft.com/office/powerpoint/2010/main" val="3824665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fld id="{C14EBBAF-1045-4930-B21A-4C237412A2A7}" type="datetime1">
              <a:rPr lang="en-US"/>
              <a:pPr>
                <a:defRPr/>
              </a:pPr>
              <a:t>7/23/2018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0654654-A4E4-4BA7-9A3F-31CAF56935A0}" type="slidenum">
              <a:rPr lang="en-US" altLang="en-US"/>
              <a:pPr>
                <a:defRPr/>
              </a:pPr>
              <a:t>‹#›</a:t>
            </a:fld>
            <a:endParaRPr lang="en-US" altLang="en-US"/>
          </a:p>
        </p:txBody>
      </p:sp>
    </p:spTree>
    <p:extLst>
      <p:ext uri="{BB962C8B-B14F-4D97-AF65-F5344CB8AC3E}">
        <p14:creationId xmlns:p14="http://schemas.microsoft.com/office/powerpoint/2010/main" val="2007948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fld id="{97E4B53F-83E2-4F51-B9D1-C6DE1CBA3776}" type="datetime1">
              <a:rPr lang="en-US"/>
              <a:pPr>
                <a:defRPr/>
              </a:pPr>
              <a:t>7/23/2018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31DB4E13-2DE1-4419-AF84-63CC75EE42E2}" type="slidenum">
              <a:rPr lang="en-US" altLang="en-US"/>
              <a:pPr>
                <a:defRPr/>
              </a:pPr>
              <a:t>‹#›</a:t>
            </a:fld>
            <a:endParaRPr lang="en-US" altLang="en-US"/>
          </a:p>
        </p:txBody>
      </p:sp>
    </p:spTree>
    <p:extLst>
      <p:ext uri="{BB962C8B-B14F-4D97-AF65-F5344CB8AC3E}">
        <p14:creationId xmlns:p14="http://schemas.microsoft.com/office/powerpoint/2010/main" val="415672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800100"/>
            <a:ext cx="5981700" cy="519113"/>
          </a:xfrm>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5" y="1905000"/>
            <a:ext cx="396875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fld id="{8BF096F1-C665-425E-8F99-14B695D63CCD}" type="datetime1">
              <a:rPr lang="en-US"/>
              <a:pPr>
                <a:defRPr/>
              </a:pPr>
              <a:t>7/23/2018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84D2D0E-31B3-4327-BF44-86998A704C9B}" type="slidenum">
              <a:rPr lang="en-US" altLang="en-US"/>
              <a:pPr>
                <a:defRPr/>
              </a:pPr>
              <a:t>‹#›</a:t>
            </a:fld>
            <a:endParaRPr lang="en-US" altLang="en-US"/>
          </a:p>
        </p:txBody>
      </p:sp>
    </p:spTree>
    <p:extLst>
      <p:ext uri="{BB962C8B-B14F-4D97-AF65-F5344CB8AC3E}">
        <p14:creationId xmlns:p14="http://schemas.microsoft.com/office/powerpoint/2010/main" val="290071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4E66058-F1AE-41EE-880E-C30A24D05668}" type="datetime1">
              <a:rPr lang="en-US"/>
              <a:pPr>
                <a:defRPr/>
              </a:pPr>
              <a:t>7/23/2018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7785C6-7922-4448-8FEA-3F80FEBACC63}" type="slidenum">
              <a:rPr lang="en-US" altLang="en-US"/>
              <a:pPr>
                <a:defRPr/>
              </a:pPr>
              <a:t>‹#›</a:t>
            </a:fld>
            <a:endParaRPr lang="en-US" altLang="en-US"/>
          </a:p>
        </p:txBody>
      </p:sp>
    </p:spTree>
    <p:extLst>
      <p:ext uri="{BB962C8B-B14F-4D97-AF65-F5344CB8AC3E}">
        <p14:creationId xmlns:p14="http://schemas.microsoft.com/office/powerpoint/2010/main" val="278171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CA99DF4-4DCA-4EC9-BEF0-80DBD36F4861}" type="datetime1">
              <a:rPr lang="en-US"/>
              <a:pPr>
                <a:defRPr/>
              </a:pPr>
              <a:t>7/23/2018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A08269-D64E-4956-9C4C-70666AD204D3}" type="slidenum">
              <a:rPr lang="en-US" altLang="en-US"/>
              <a:pPr>
                <a:defRPr/>
              </a:pPr>
              <a:t>‹#›</a:t>
            </a:fld>
            <a:endParaRPr lang="en-US" altLang="en-US"/>
          </a:p>
        </p:txBody>
      </p:sp>
    </p:spTree>
    <p:extLst>
      <p:ext uri="{BB962C8B-B14F-4D97-AF65-F5344CB8AC3E}">
        <p14:creationId xmlns:p14="http://schemas.microsoft.com/office/powerpoint/2010/main" val="47500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C122457-E0B1-4A21-AE69-F241F458CDD3}" type="datetime1">
              <a:rPr lang="en-US"/>
              <a:pPr>
                <a:defRPr/>
              </a:pPr>
              <a:t>7/23/2018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4F07F6-2D8D-43F5-BCC1-E933E8BBBDF0}" type="slidenum">
              <a:rPr lang="en-US" altLang="en-US"/>
              <a:pPr>
                <a:defRPr/>
              </a:pPr>
              <a:t>‹#›</a:t>
            </a:fld>
            <a:endParaRPr lang="en-US" altLang="en-US"/>
          </a:p>
        </p:txBody>
      </p:sp>
    </p:spTree>
    <p:extLst>
      <p:ext uri="{BB962C8B-B14F-4D97-AF65-F5344CB8AC3E}">
        <p14:creationId xmlns:p14="http://schemas.microsoft.com/office/powerpoint/2010/main" val="329510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2876B53-6A34-4860-BFD5-557E544176B4}" type="datetime1">
              <a:rPr lang="en-US"/>
              <a:pPr>
                <a:defRPr/>
              </a:pPr>
              <a:t>7/23/2018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B818C1-9388-4ED2-BB6A-C0455F6E2572}" type="slidenum">
              <a:rPr lang="en-US" altLang="en-US"/>
              <a:pPr>
                <a:defRPr/>
              </a:pPr>
              <a:t>‹#›</a:t>
            </a:fld>
            <a:endParaRPr lang="en-US" altLang="en-US"/>
          </a:p>
        </p:txBody>
      </p:sp>
    </p:spTree>
    <p:extLst>
      <p:ext uri="{BB962C8B-B14F-4D97-AF65-F5344CB8AC3E}">
        <p14:creationId xmlns:p14="http://schemas.microsoft.com/office/powerpoint/2010/main" val="293634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41D0956-0F36-4E76-9AF9-6EFA40EA3654}" type="datetime1">
              <a:rPr lang="en-US"/>
              <a:pPr>
                <a:defRPr/>
              </a:pPr>
              <a:t>7/23/2018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834264-74FA-4255-B06F-84FAAC08BE13}" type="slidenum">
              <a:rPr lang="en-US" altLang="en-US"/>
              <a:pPr>
                <a:defRPr/>
              </a:pPr>
              <a:t>‹#›</a:t>
            </a:fld>
            <a:endParaRPr lang="en-US" altLang="en-US"/>
          </a:p>
        </p:txBody>
      </p:sp>
    </p:spTree>
    <p:extLst>
      <p:ext uri="{BB962C8B-B14F-4D97-AF65-F5344CB8AC3E}">
        <p14:creationId xmlns:p14="http://schemas.microsoft.com/office/powerpoint/2010/main" val="375965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5EC291-DF27-4C04-8704-105BCB2B0790}" type="datetime1">
              <a:rPr lang="en-US"/>
              <a:pPr>
                <a:defRPr/>
              </a:pPr>
              <a:t>7/23/2018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668644-47F8-4242-B9D1-2BAE35809A19}" type="slidenum">
              <a:rPr lang="en-US" altLang="en-US"/>
              <a:pPr>
                <a:defRPr/>
              </a:pPr>
              <a:t>‹#›</a:t>
            </a:fld>
            <a:endParaRPr lang="en-US" altLang="en-US"/>
          </a:p>
        </p:txBody>
      </p:sp>
    </p:spTree>
    <p:extLst>
      <p:ext uri="{BB962C8B-B14F-4D97-AF65-F5344CB8AC3E}">
        <p14:creationId xmlns:p14="http://schemas.microsoft.com/office/powerpoint/2010/main" val="265437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E403FA-A1F7-4B0E-B965-8AF608DB52B3}" type="datetime1">
              <a:rPr lang="en-US"/>
              <a:pPr>
                <a:defRPr/>
              </a:pPr>
              <a:t>7/23/2018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17EF39-D413-4492-8FFE-268DD2C5A17C}" type="slidenum">
              <a:rPr lang="en-US" altLang="en-US"/>
              <a:pPr>
                <a:defRPr/>
              </a:pPr>
              <a:t>‹#›</a:t>
            </a:fld>
            <a:endParaRPr lang="en-US" altLang="en-US"/>
          </a:p>
        </p:txBody>
      </p:sp>
    </p:spTree>
    <p:extLst>
      <p:ext uri="{BB962C8B-B14F-4D97-AF65-F5344CB8AC3E}">
        <p14:creationId xmlns:p14="http://schemas.microsoft.com/office/powerpoint/2010/main" val="355377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wmf"/><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48" charset="-128"/>
              </a:defRPr>
            </a:lvl1pPr>
          </a:lstStyle>
          <a:p>
            <a:pPr>
              <a:defRPr/>
            </a:pPr>
            <a:fld id="{D30F5DF2-3CF3-4018-A017-AA9BD0CCB3A9}" type="datetime1">
              <a:rPr lang="en-US"/>
              <a:pPr>
                <a:defRPr/>
              </a:pPr>
              <a:t>7/23/2018</a:t>
            </a:fld>
            <a:endParaRPr lang="en-US" dirty="0"/>
          </a:p>
        </p:txBody>
      </p:sp>
      <p:sp>
        <p:nvSpPr>
          <p:cNvPr id="32773" name="Rectangle 5"/>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48" charset="-128"/>
              </a:defRPr>
            </a:lvl1pPr>
          </a:lstStyle>
          <a:p>
            <a:pPr>
              <a:defRPr/>
            </a:pPr>
            <a:endParaRPr lang="en-US"/>
          </a:p>
        </p:txBody>
      </p:sp>
      <p:sp>
        <p:nvSpPr>
          <p:cNvPr id="32774" name="Rectangle 6"/>
          <p:cNvSpPr>
            <a:spLocks noGrp="1" noChangeArrowheads="1"/>
          </p:cNvSpPr>
          <p:nvPr>
            <p:ph type="sldNum" sz="quarter" idx="4"/>
          </p:nvPr>
        </p:nvSpPr>
        <p:spPr bwMode="auto">
          <a:xfrm>
            <a:off x="6781800" y="64960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51869D5-8498-4B13-91F9-67FAD37F5B56}" type="slidenum">
              <a:rPr lang="en-US" altLang="en-US"/>
              <a:pPr>
                <a:defRPr/>
              </a:pPr>
              <a:t>‹#›</a:t>
            </a:fld>
            <a:endParaRPr lang="en-US" altLang="en-US"/>
          </a:p>
        </p:txBody>
      </p:sp>
      <p:sp>
        <p:nvSpPr>
          <p:cNvPr id="1029"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28"/>
          <p:cNvSpPr>
            <a:spLocks noChangeArrowheads="1"/>
          </p:cNvSpPr>
          <p:nvPr userDrawn="1"/>
        </p:nvSpPr>
        <p:spPr bwMode="auto">
          <a:xfrm>
            <a:off x="228600" y="228600"/>
            <a:ext cx="8686800" cy="13716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endParaRPr lang="en-US" altLang="en-US" dirty="0"/>
          </a:p>
        </p:txBody>
      </p:sp>
      <p:sp>
        <p:nvSpPr>
          <p:cNvPr id="1031"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pic>
        <p:nvPicPr>
          <p:cNvPr id="1032" name="Picture 31" descr="PPT_bar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4" descr="NG_HWHFY_whit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24"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pitchFamily="48" charset="-128"/>
        </a:defRPr>
      </a:lvl2pPr>
      <a:lvl3pPr algn="l" rtl="0" eaLnBrk="0" fontAlgn="base" hangingPunct="0">
        <a:spcBef>
          <a:spcPct val="0"/>
        </a:spcBef>
        <a:spcAft>
          <a:spcPct val="0"/>
        </a:spcAft>
        <a:defRPr sz="2800" b="1">
          <a:solidFill>
            <a:schemeClr val="bg1"/>
          </a:solidFill>
          <a:latin typeface="Arial" charset="0"/>
          <a:ea typeface="ＭＳ Ｐゴシック" pitchFamily="48" charset="-128"/>
        </a:defRPr>
      </a:lvl3pPr>
      <a:lvl4pPr algn="l" rtl="0" eaLnBrk="0" fontAlgn="base" hangingPunct="0">
        <a:spcBef>
          <a:spcPct val="0"/>
        </a:spcBef>
        <a:spcAft>
          <a:spcPct val="0"/>
        </a:spcAft>
        <a:defRPr sz="2800" b="1">
          <a:solidFill>
            <a:schemeClr val="bg1"/>
          </a:solidFill>
          <a:latin typeface="Arial" charset="0"/>
          <a:ea typeface="ＭＳ Ｐゴシック" pitchFamily="48" charset="-128"/>
        </a:defRPr>
      </a:lvl4pPr>
      <a:lvl5pPr algn="l" rtl="0" eaLnBrk="0" fontAlgn="base" hangingPunct="0">
        <a:spcBef>
          <a:spcPct val="0"/>
        </a:spcBef>
        <a:spcAft>
          <a:spcPct val="0"/>
        </a:spcAft>
        <a:defRPr sz="2800" b="1">
          <a:solidFill>
            <a:schemeClr val="bg1"/>
          </a:solidFill>
          <a:latin typeface="Arial" charset="0"/>
          <a:ea typeface="ＭＳ Ｐゴシック" pitchFamily="48" charset="-128"/>
        </a:defRPr>
      </a:lvl5pPr>
      <a:lvl6pPr marL="457200" algn="l" rtl="0" fontAlgn="base">
        <a:spcBef>
          <a:spcPct val="0"/>
        </a:spcBef>
        <a:spcAft>
          <a:spcPct val="0"/>
        </a:spcAft>
        <a:defRPr sz="2800" b="1">
          <a:solidFill>
            <a:schemeClr val="bg1"/>
          </a:solidFill>
          <a:latin typeface="Arial" charset="0"/>
          <a:ea typeface="ＭＳ Ｐゴシック" pitchFamily="48" charset="-128"/>
        </a:defRPr>
      </a:lvl6pPr>
      <a:lvl7pPr marL="914400" algn="l" rtl="0" fontAlgn="base">
        <a:spcBef>
          <a:spcPct val="0"/>
        </a:spcBef>
        <a:spcAft>
          <a:spcPct val="0"/>
        </a:spcAft>
        <a:defRPr sz="2800" b="1">
          <a:solidFill>
            <a:schemeClr val="bg1"/>
          </a:solidFill>
          <a:latin typeface="Arial" charset="0"/>
          <a:ea typeface="ＭＳ Ｐゴシック" pitchFamily="48" charset="-128"/>
        </a:defRPr>
      </a:lvl7pPr>
      <a:lvl8pPr marL="1371600" algn="l" rtl="0" fontAlgn="base">
        <a:spcBef>
          <a:spcPct val="0"/>
        </a:spcBef>
        <a:spcAft>
          <a:spcPct val="0"/>
        </a:spcAft>
        <a:defRPr sz="2800" b="1">
          <a:solidFill>
            <a:schemeClr val="bg1"/>
          </a:solidFill>
          <a:latin typeface="Arial" charset="0"/>
          <a:ea typeface="ＭＳ Ｐゴシック" pitchFamily="48" charset="-128"/>
        </a:defRPr>
      </a:lvl8pPr>
      <a:lvl9pPr marL="1828800" algn="l" rtl="0" fontAlgn="base">
        <a:spcBef>
          <a:spcPct val="0"/>
        </a:spcBef>
        <a:spcAft>
          <a:spcPct val="0"/>
        </a:spcAft>
        <a:defRPr sz="2800" b="1">
          <a:solidFill>
            <a:schemeClr val="bg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69" name="Rectangle 17"/>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48" charset="-128"/>
              </a:defRPr>
            </a:lvl1pPr>
          </a:lstStyle>
          <a:p>
            <a:pPr>
              <a:defRPr/>
            </a:pPr>
            <a:fld id="{B1611C59-16D9-44DF-9691-2039425381CD}" type="datetime1">
              <a:rPr lang="en-US"/>
              <a:pPr>
                <a:defRPr/>
              </a:pPr>
              <a:t>7/23/2018</a:t>
            </a:fld>
            <a:endParaRPr lang="en-US" dirty="0"/>
          </a:p>
        </p:txBody>
      </p:sp>
      <p:sp>
        <p:nvSpPr>
          <p:cNvPr id="100370" name="Rectangle 18"/>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48" charset="-128"/>
              </a:defRPr>
            </a:lvl1pPr>
          </a:lstStyle>
          <a:p>
            <a:pPr>
              <a:defRPr/>
            </a:pPr>
            <a:endParaRPr lang="en-US"/>
          </a:p>
        </p:txBody>
      </p:sp>
      <p:sp>
        <p:nvSpPr>
          <p:cNvPr id="100371" name="Rectangle 19"/>
          <p:cNvSpPr>
            <a:spLocks noGrp="1" noChangeArrowheads="1"/>
          </p:cNvSpPr>
          <p:nvPr>
            <p:ph type="sldNum" sz="quarter" idx="4"/>
          </p:nvPr>
        </p:nvSpPr>
        <p:spPr bwMode="auto">
          <a:xfrm>
            <a:off x="6781800" y="64960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4C233A6-E4F3-4834-B5A8-E2A4F7ABC4F1}" type="slidenum">
              <a:rPr lang="en-US" altLang="en-US"/>
              <a:pPr>
                <a:defRPr/>
              </a:pPr>
              <a:t>‹#›</a:t>
            </a:fld>
            <a:endParaRPr lang="en-US" altLang="en-US"/>
          </a:p>
        </p:txBody>
      </p:sp>
      <p:sp>
        <p:nvSpPr>
          <p:cNvPr id="2053"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aphicFrame>
        <p:nvGraphicFramePr>
          <p:cNvPr id="2054"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67" name="Presentation" r:id="rId15" imgW="0" imgH="0" progId="PowerPoint.Show.8">
                  <p:embed/>
                </p:oleObj>
              </mc:Choice>
              <mc:Fallback>
                <p:oleObj name="Presentation" r:id="rId15" imgW="0" imgH="0" progId="PowerPoint.Show.8">
                  <p:embed/>
                  <p:pic>
                    <p:nvPicPr>
                      <p:cNvPr id="0"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Rectangle 22"/>
          <p:cNvSpPr>
            <a:spLocks noChangeArrowheads="1"/>
          </p:cNvSpPr>
          <p:nvPr userDrawn="1"/>
        </p:nvSpPr>
        <p:spPr bwMode="auto">
          <a:xfrm>
            <a:off x="228600" y="228600"/>
            <a:ext cx="8686800" cy="13716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endParaRPr lang="en-US" altLang="en-US" dirty="0"/>
          </a:p>
        </p:txBody>
      </p:sp>
      <p:sp>
        <p:nvSpPr>
          <p:cNvPr id="2056"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pic>
        <p:nvPicPr>
          <p:cNvPr id="2057" name="Picture 24" descr="PPT_bars"/>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6" descr="NG_HWHFY_whit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25"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 id="2147485023" r:id="rId12"/>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pitchFamily="48" charset="-128"/>
        </a:defRPr>
      </a:lvl2pPr>
      <a:lvl3pPr algn="l" rtl="0" eaLnBrk="0" fontAlgn="base" hangingPunct="0">
        <a:spcBef>
          <a:spcPct val="0"/>
        </a:spcBef>
        <a:spcAft>
          <a:spcPct val="0"/>
        </a:spcAft>
        <a:defRPr sz="2800" b="1">
          <a:solidFill>
            <a:schemeClr val="bg1"/>
          </a:solidFill>
          <a:latin typeface="Arial" charset="0"/>
          <a:ea typeface="ＭＳ Ｐゴシック" pitchFamily="48" charset="-128"/>
        </a:defRPr>
      </a:lvl3pPr>
      <a:lvl4pPr algn="l" rtl="0" eaLnBrk="0" fontAlgn="base" hangingPunct="0">
        <a:spcBef>
          <a:spcPct val="0"/>
        </a:spcBef>
        <a:spcAft>
          <a:spcPct val="0"/>
        </a:spcAft>
        <a:defRPr sz="2800" b="1">
          <a:solidFill>
            <a:schemeClr val="bg1"/>
          </a:solidFill>
          <a:latin typeface="Arial" charset="0"/>
          <a:ea typeface="ＭＳ Ｐゴシック" pitchFamily="48" charset="-128"/>
        </a:defRPr>
      </a:lvl4pPr>
      <a:lvl5pPr algn="l" rtl="0" eaLnBrk="0" fontAlgn="base" hangingPunct="0">
        <a:spcBef>
          <a:spcPct val="0"/>
        </a:spcBef>
        <a:spcAft>
          <a:spcPct val="0"/>
        </a:spcAft>
        <a:defRPr sz="2800" b="1">
          <a:solidFill>
            <a:schemeClr val="bg1"/>
          </a:solidFill>
          <a:latin typeface="Arial" charset="0"/>
          <a:ea typeface="ＭＳ Ｐゴシック" pitchFamily="48" charset="-128"/>
        </a:defRPr>
      </a:lvl5pPr>
      <a:lvl6pPr marL="457200" algn="l" rtl="0" fontAlgn="base">
        <a:spcBef>
          <a:spcPct val="0"/>
        </a:spcBef>
        <a:spcAft>
          <a:spcPct val="0"/>
        </a:spcAft>
        <a:defRPr sz="2800" b="1">
          <a:solidFill>
            <a:schemeClr val="bg1"/>
          </a:solidFill>
          <a:latin typeface="Arial" charset="0"/>
          <a:ea typeface="ＭＳ Ｐゴシック" pitchFamily="48" charset="-128"/>
        </a:defRPr>
      </a:lvl6pPr>
      <a:lvl7pPr marL="914400" algn="l" rtl="0" fontAlgn="base">
        <a:spcBef>
          <a:spcPct val="0"/>
        </a:spcBef>
        <a:spcAft>
          <a:spcPct val="0"/>
        </a:spcAft>
        <a:defRPr sz="2800" b="1">
          <a:solidFill>
            <a:schemeClr val="bg1"/>
          </a:solidFill>
          <a:latin typeface="Arial" charset="0"/>
          <a:ea typeface="ＭＳ Ｐゴシック" pitchFamily="48" charset="-128"/>
        </a:defRPr>
      </a:lvl7pPr>
      <a:lvl8pPr marL="1371600" algn="l" rtl="0" fontAlgn="base">
        <a:spcBef>
          <a:spcPct val="0"/>
        </a:spcBef>
        <a:spcAft>
          <a:spcPct val="0"/>
        </a:spcAft>
        <a:defRPr sz="2800" b="1">
          <a:solidFill>
            <a:schemeClr val="bg1"/>
          </a:solidFill>
          <a:latin typeface="Arial" charset="0"/>
          <a:ea typeface="ＭＳ Ｐゴシック" pitchFamily="48" charset="-128"/>
        </a:defRPr>
      </a:lvl8pPr>
      <a:lvl9pPr marL="1828800" algn="l" rtl="0" fontAlgn="base">
        <a:spcBef>
          <a:spcPct val="0"/>
        </a:spcBef>
        <a:spcAft>
          <a:spcPct val="0"/>
        </a:spcAft>
        <a:defRPr sz="2800" b="1">
          <a:solidFill>
            <a:schemeClr val="bg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1"/>
          <p:cNvSpPr>
            <a:spLocks noGrp="1" noChangeArrowheads="1"/>
          </p:cNvSpPr>
          <p:nvPr>
            <p:ph type="ctrTitle"/>
          </p:nvPr>
        </p:nvSpPr>
        <p:spPr>
          <a:xfrm>
            <a:off x="593725" y="1603375"/>
            <a:ext cx="7940675" cy="954088"/>
          </a:xfrm>
        </p:spPr>
        <p:txBody>
          <a:bodyPr/>
          <a:lstStyle/>
          <a:p>
            <a:pPr algn="ctr" eaLnBrk="1" hangingPunct="1"/>
            <a:r>
              <a:rPr lang="en-US" altLang="en-US"/>
              <a:t>Post-construction Submittals to Utility by Applicant</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19413"/>
            <a:ext cx="3224213" cy="2154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919413"/>
            <a:ext cx="3257550" cy="215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457200"/>
            <a:ext cx="5943600" cy="1030288"/>
          </a:xfrm>
        </p:spPr>
        <p:txBody>
          <a:bodyPr/>
          <a:lstStyle/>
          <a:p>
            <a:br>
              <a:rPr lang="en-US" altLang="en-US" u="sng" dirty="0"/>
            </a:br>
            <a:br>
              <a:rPr lang="en-US" altLang="en-US" u="sng" dirty="0"/>
            </a:br>
            <a:r>
              <a:rPr lang="en-US" altLang="en-US" u="sng" dirty="0"/>
              <a:t>Suggested Changes to NYSIR</a:t>
            </a:r>
            <a:br>
              <a:rPr lang="en-US" altLang="en-US" dirty="0"/>
            </a:br>
            <a:endParaRPr lang="en-US" altLang="en-US" dirty="0"/>
          </a:p>
        </p:txBody>
      </p:sp>
      <p:sp>
        <p:nvSpPr>
          <p:cNvPr id="7171" name="Content Placeholder 2"/>
          <p:cNvSpPr>
            <a:spLocks noGrp="1"/>
          </p:cNvSpPr>
          <p:nvPr>
            <p:ph idx="1"/>
          </p:nvPr>
        </p:nvSpPr>
        <p:spPr>
          <a:xfrm>
            <a:off x="228600" y="1676400"/>
            <a:ext cx="8610600" cy="4038600"/>
          </a:xfrm>
        </p:spPr>
        <p:txBody>
          <a:bodyPr/>
          <a:lstStyle/>
          <a:p>
            <a:pPr marL="0" indent="0">
              <a:buFont typeface="Wingdings 2" pitchFamily="18" charset="2"/>
              <a:buNone/>
              <a:defRPr/>
            </a:pPr>
            <a:r>
              <a:rPr lang="en-US" sz="2000" b="1" dirty="0"/>
              <a:t>STEP 11: Final Acceptance and Utility Cost Reconciliation</a:t>
            </a:r>
          </a:p>
          <a:p>
            <a:pPr marL="0" indent="0">
              <a:buNone/>
            </a:pPr>
            <a:r>
              <a:rPr lang="en-US" sz="1200" dirty="0"/>
              <a:t>If the utility witnessed the verification testing, then, within ten (10) Business Days of the completion of such testing, the utility will issue to the applicant either a formal letter of acceptance for interconnection or a detailed explanation of the deficiencies in the system. If the utility did not witness the verification testing, then, within ten (10) Business Days of receiving the written test notification from Step 9, the utility will either issue to the applicant a formal letter of acceptance for interconnection, or will request that the applicant and utility set a date and time to witness operation of the DG system. This witnessed verification testing must be completed within twenty (20) Business Days after being requested. Within ten (10) Business Days of the completion of any such witnessed testing, the utility will issue to the applicant either a formal letter of acceptance for interconnection or a detailed explanation of the deficiencies in the DG system. Within sixty (60) Business Days after issuance of the </a:t>
            </a:r>
            <a:r>
              <a:rPr lang="en-US" sz="1200" dirty="0">
                <a:solidFill>
                  <a:srgbClr val="FF0000"/>
                </a:solidFill>
              </a:rPr>
              <a:t>utilities</a:t>
            </a:r>
            <a:r>
              <a:rPr lang="en-US" sz="1200" dirty="0"/>
              <a:t> formal letter of acceptance </a:t>
            </a:r>
            <a:r>
              <a:rPr lang="en-US" sz="1200" dirty="0">
                <a:solidFill>
                  <a:srgbClr val="FF0000"/>
                </a:solidFill>
              </a:rPr>
              <a:t>or submittal of final as-built drawings to the utility, whichever occurs last</a:t>
            </a:r>
            <a:r>
              <a:rPr lang="en-US" sz="1200" dirty="0"/>
              <a:t>, the utility shall prepare and submit to the applicant a final reconciliation statement of its actual costs </a:t>
            </a:r>
            <a:r>
              <a:rPr lang="en-US" sz="1200" strike="sngStrike" dirty="0"/>
              <a:t>minus the application fee </a:t>
            </a:r>
            <a:r>
              <a:rPr lang="en-US" sz="1200" dirty="0">
                <a:solidFill>
                  <a:srgbClr val="FF0000"/>
                </a:solidFill>
              </a:rPr>
              <a:t>less any </a:t>
            </a:r>
            <a:r>
              <a:rPr lang="en-US" sz="1200" dirty="0"/>
              <a:t>advance payments made by the applicant.  Within twenty (20) Business Days after delivery of the</a:t>
            </a:r>
            <a:r>
              <a:rPr lang="en-US" sz="1200" dirty="0">
                <a:solidFill>
                  <a:srgbClr val="FF0000"/>
                </a:solidFill>
              </a:rPr>
              <a:t> final </a:t>
            </a:r>
            <a:r>
              <a:rPr lang="en-US" sz="1200" dirty="0"/>
              <a:t>reconciliation statement, the applicant will receive either a bill for any balance due or a reimbursement for overpayment </a:t>
            </a:r>
            <a:r>
              <a:rPr lang="en-US" sz="1200" dirty="0">
                <a:solidFill>
                  <a:srgbClr val="FF0000"/>
                </a:solidFill>
              </a:rPr>
              <a:t>from the utility </a:t>
            </a:r>
            <a:r>
              <a:rPr lang="en-US" sz="1200" dirty="0"/>
              <a:t>as determined by the utility’s reconciliation. The applicant may contest the reconciliation with the utility. If the utility’s final reconciliation invoice states a balance due from the applicant, unless it is challenged by a formal complaint interposed by the applicant, it shall be paid to the utility within thirty (30) business days or the utility reserves the right to lock the generating system offline. If the utility’s final reconciliation invoice states a reimbursement for overpayment to be paid by the utility, unless the reimbursement amount is challenged by a formal complaint interposed by the applicant, it shall be paid to the applicant within thirty (30) business days. If the applicant is not satisfied, a formal complaint may be filed with the Secretary to the Commission.</a:t>
            </a:r>
          </a:p>
          <a:p>
            <a:pPr lvl="1">
              <a:defRPr/>
            </a:pPr>
            <a:endParaRPr lang="en-US" sz="1800" dirty="0"/>
          </a:p>
          <a:p>
            <a:pPr>
              <a:defRPr/>
            </a:pPr>
            <a:endParaRPr lang="en-US" altLang="en-US" sz="1800" dirty="0"/>
          </a:p>
          <a:p>
            <a:pPr>
              <a:defRPr/>
            </a:pPr>
            <a:endParaRPr lang="en-US" altLang="en-US" dirty="0"/>
          </a:p>
        </p:txBody>
      </p:sp>
      <p:sp>
        <p:nvSpPr>
          <p:cNvPr id="8196" name="Slide Number Placeholder 3"/>
          <p:cNvSpPr>
            <a:spLocks noGrp="1"/>
          </p:cNvSpPr>
          <p:nvPr>
            <p:ph type="sldNum" sz="quarter" idx="12"/>
          </p:nvPr>
        </p:nvSpPr>
        <p:spPr>
          <a:noFill/>
        </p:spPr>
        <p:txBody>
          <a:bodyPr/>
          <a:lstStyle>
            <a:lvl1pPr>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1pPr>
            <a:lvl2pPr marL="742950" indent="-28575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a:spcAft>
                <a:spcPct val="0"/>
              </a:spcAft>
              <a:buClrTx/>
              <a:buFontTx/>
              <a:buNone/>
            </a:pPr>
            <a:fld id="{DC15AE38-480B-49E6-8412-2CA06799E631}" type="slidenum">
              <a:rPr lang="en-US" altLang="en-US" sz="1200" smtClean="0">
                <a:solidFill>
                  <a:srgbClr val="0079C1"/>
                </a:solidFill>
              </a:rPr>
              <a:pPr>
                <a:spcAft>
                  <a:spcPct val="0"/>
                </a:spcAft>
                <a:buClrTx/>
                <a:buFontTx/>
                <a:buNone/>
              </a:pPr>
              <a:t>2</a:t>
            </a:fld>
            <a:endParaRPr lang="en-US" altLang="en-US" sz="1200">
              <a:solidFill>
                <a:srgbClr val="0079C1"/>
              </a:solidFill>
            </a:endParaRPr>
          </a:p>
        </p:txBody>
      </p:sp>
    </p:spTree>
    <p:extLst>
      <p:ext uri="{BB962C8B-B14F-4D97-AF65-F5344CB8AC3E}">
        <p14:creationId xmlns:p14="http://schemas.microsoft.com/office/powerpoint/2010/main" val="2731512459"/>
      </p:ext>
    </p:extLst>
  </p:cSld>
  <p:clrMapOvr>
    <a:masterClrMapping/>
  </p:clrMapOvr>
</p:sld>
</file>

<file path=ppt/theme/theme1.xml><?xml version="1.0" encoding="utf-8"?>
<a:theme xmlns:a="http://schemas.openxmlformats.org/drawingml/2006/main" name="national_grid">
  <a:themeElements>
    <a:clrScheme name="national_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ational_gri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ational_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national_grid</Template>
  <TotalTime>5321</TotalTime>
  <Words>426</Words>
  <Application>Microsoft Office PowerPoint</Application>
  <PresentationFormat>On-screen Show (4:3)</PresentationFormat>
  <Paragraphs>6</Paragraphs>
  <Slides>2</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vt:i4>
      </vt:variant>
    </vt:vector>
  </HeadingPairs>
  <TitlesOfParts>
    <vt:vector size="9" baseType="lpstr">
      <vt:lpstr>ＭＳ Ｐゴシック</vt:lpstr>
      <vt:lpstr>Arial</vt:lpstr>
      <vt:lpstr>Wingdings</vt:lpstr>
      <vt:lpstr>Wingdings 2</vt:lpstr>
      <vt:lpstr>national_grid</vt:lpstr>
      <vt:lpstr>NG Blank</vt:lpstr>
      <vt:lpstr>Presentation</vt:lpstr>
      <vt:lpstr>Post-construction Submittals to Utility by Applicant</vt:lpstr>
      <vt:lpstr>  Suggested Changes to NYSIR </vt:lpstr>
    </vt:vector>
  </TitlesOfParts>
  <Company>nationalgrid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instructions</dc:title>
  <dc:creator>Lori Taraborelli</dc:creator>
  <cp:lastModifiedBy>Grisaru, Elizabeth (DPS)</cp:lastModifiedBy>
  <cp:revision>167</cp:revision>
  <cp:lastPrinted>2017-05-31T09:23:13Z</cp:lastPrinted>
  <dcterms:created xsi:type="dcterms:W3CDTF">2012-12-06T13:41:44Z</dcterms:created>
  <dcterms:modified xsi:type="dcterms:W3CDTF">2018-07-23T14:12:09Z</dcterms:modified>
</cp:coreProperties>
</file>