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  <p:sldMasterId id="2147483660" r:id="rId5"/>
    <p:sldMasterId id="2147483674" r:id="rId6"/>
  </p:sldMasterIdLst>
  <p:notesMasterIdLst>
    <p:notesMasterId r:id="rId13"/>
  </p:notesMasterIdLst>
  <p:sldIdLst>
    <p:sldId id="256" r:id="rId7"/>
    <p:sldId id="259" r:id="rId8"/>
    <p:sldId id="260" r:id="rId9"/>
    <p:sldId id="262" r:id="rId10"/>
    <p:sldId id="264" r:id="rId11"/>
    <p:sldId id="261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A6"/>
    <a:srgbClr val="002D73"/>
    <a:srgbClr val="646569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27" autoAdjust="0"/>
  </p:normalViewPr>
  <p:slideViewPr>
    <p:cSldViewPr>
      <p:cViewPr varScale="1">
        <p:scale>
          <a:sx n="151" d="100"/>
          <a:sy n="151" d="100"/>
        </p:scale>
        <p:origin x="456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28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954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8157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962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49852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2003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001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401887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76350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220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2766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359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844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1"/>
            <a:ext cx="4041775" cy="284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4550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48722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01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1"/>
          <p:cNvSpPr txBox="1">
            <a:spLocks/>
          </p:cNvSpPr>
          <p:nvPr/>
        </p:nvSpPr>
        <p:spPr>
          <a:xfrm>
            <a:off x="457200" y="394335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477323"/>
            <a:ext cx="3048000" cy="57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2D73"/>
              </a:solidFill>
            </a:endParaRPr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>
                <a:solidFill>
                  <a:srgbClr val="002D73"/>
                </a:solidFill>
              </a:rPr>
              <a:pPr/>
              <a:t>‹#›</a:t>
            </a:fld>
            <a:endParaRPr lang="en-US" sz="1200" dirty="0">
              <a:solidFill>
                <a:srgbClr val="002D73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7200" y="1809750"/>
            <a:ext cx="76962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Construction Milestones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571750"/>
            <a:ext cx="5791200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IPWG June 26, 2018 Draft for Discussion Only</a:t>
            </a:r>
          </a:p>
        </p:txBody>
      </p:sp>
    </p:spTree>
    <p:extLst>
      <p:ext uri="{BB962C8B-B14F-4D97-AF65-F5344CB8AC3E}">
        <p14:creationId xmlns:p14="http://schemas.microsoft.com/office/powerpoint/2010/main" val="206780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SIR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180 Business Days from receipt of CESIR to full payment for system modifications</a:t>
            </a:r>
          </a:p>
          <a:p>
            <a:r>
              <a:rPr lang="en-US" dirty="0"/>
              <a:t>Nine month window to start construction</a:t>
            </a:r>
          </a:p>
          <a:p>
            <a:r>
              <a:rPr lang="en-US" dirty="0"/>
              <a:t>Twelve months to “final acceptance” or possible removal from queue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886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April 2018 SIR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210 Business Days from receipt of CESIR to full payment </a:t>
            </a:r>
          </a:p>
          <a:p>
            <a:r>
              <a:rPr lang="en-US" dirty="0"/>
              <a:t>Equals over ten months (42 weeks) to start construction</a:t>
            </a:r>
          </a:p>
          <a:p>
            <a:r>
              <a:rPr lang="en-US" dirty="0"/>
              <a:t>April 2018 Order: schedule work to achieve interconnection within the time frame allowed by the SIR</a:t>
            </a:r>
          </a:p>
          <a:p>
            <a:r>
              <a:rPr lang="en-US" dirty="0"/>
              <a:t>SIR allows twelve months from contract to “final acceptance”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099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Slow Downs in the Queue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Problem: projects progress at different rates</a:t>
            </a:r>
          </a:p>
          <a:p>
            <a:r>
              <a:rPr lang="en-US" dirty="0"/>
              <a:t>Utilities may not be able to deploy resources efficiently</a:t>
            </a:r>
          </a:p>
          <a:p>
            <a:r>
              <a:rPr lang="en-US" dirty="0"/>
              <a:t>Delay creates uncertainties for projects attempting to move ahead</a:t>
            </a:r>
          </a:p>
          <a:p>
            <a:r>
              <a:rPr lang="en-US" dirty="0"/>
              <a:t>Would specific construction phase milestones help?</a:t>
            </a:r>
          </a:p>
        </p:txBody>
      </p:sp>
    </p:spTree>
    <p:extLst>
      <p:ext uri="{BB962C8B-B14F-4D97-AF65-F5344CB8AC3E}">
        <p14:creationId xmlns:p14="http://schemas.microsoft.com/office/powerpoint/2010/main" val="3182357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Require project to confirm that it has permit to construct by 210 Business Days after receipt of CESIR (75% payment date)</a:t>
            </a:r>
          </a:p>
          <a:p>
            <a:r>
              <a:rPr lang="en-US" dirty="0"/>
              <a:t>If no permit, utility cancels project and returns unspent deposit funds; project may re-apply </a:t>
            </a:r>
          </a:p>
          <a:p>
            <a:r>
              <a:rPr lang="en-US" dirty="0"/>
              <a:t>Allow utility to revise its work schedules and change in-service dates for projects that start construction but miss important Appendix K milestones </a:t>
            </a:r>
          </a:p>
        </p:txBody>
      </p:sp>
    </p:spTree>
    <p:extLst>
      <p:ext uri="{BB962C8B-B14F-4D97-AF65-F5344CB8AC3E}">
        <p14:creationId xmlns:p14="http://schemas.microsoft.com/office/powerpoint/2010/main" val="1492437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Appendix K Milestones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Notice to proceed with procurement</a:t>
            </a:r>
          </a:p>
          <a:p>
            <a:r>
              <a:rPr lang="en-US" dirty="0"/>
              <a:t>Submission of final design</a:t>
            </a:r>
          </a:p>
          <a:p>
            <a:r>
              <a:rPr lang="en-US" dirty="0"/>
              <a:t>Mechanical completion</a:t>
            </a:r>
          </a:p>
          <a:p>
            <a:r>
              <a:rPr lang="en-US"/>
              <a:t>Others?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682934"/>
      </p:ext>
    </p:extLst>
  </p:cSld>
  <p:clrMapOvr>
    <a:masterClrMapping/>
  </p:clrMapOvr>
</p:sld>
</file>

<file path=ppt/theme/theme1.xml><?xml version="1.0" encoding="utf-8"?>
<a:theme xmlns:a="http://schemas.openxmlformats.org/drawingml/2006/main" name="DPS PowerPoint -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41DC82AA-3C99-41C7-B2C2-24D0A1F1A9C0}"/>
    </a:ext>
  </a:extLst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C284B9F0-531E-431C-90E8-C2A5905AA920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E82BEF3A-BCCC-4464-8EB6-4E5EDF6086D5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F1417254AD284EA12E9C6559B09CF4" ma:contentTypeVersion="" ma:contentTypeDescription="Create a new document." ma:contentTypeScope="" ma:versionID="0a7800a88b4c44be11ff4c2ac950dfb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b938d1d0e22567bcc0762bf6997737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4861CA-5DD2-44F8-8780-9628548221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EE09270-68C1-4C64-B21D-2AA5BF5E37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81E512-D939-4868-BB54-446F60E1F1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DPS PowerPoint Template</Template>
  <TotalTime>178</TotalTime>
  <Words>216</Words>
  <Application>Microsoft Office PowerPoint</Application>
  <PresentationFormat>On-screen Show (16:9)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DPS PowerPoint - Template</vt:lpstr>
      <vt:lpstr>Section Master</vt:lpstr>
      <vt:lpstr>2_Custom Design</vt:lpstr>
      <vt:lpstr>PowerPoint Presentation</vt:lpstr>
      <vt:lpstr>Current SIR Timeline</vt:lpstr>
      <vt:lpstr>April 2018 SIR Timeline</vt:lpstr>
      <vt:lpstr>Slow Downs in the Queue</vt:lpstr>
      <vt:lpstr>Straw Proposal</vt:lpstr>
      <vt:lpstr>Possible Appendix K Milestones</vt:lpstr>
    </vt:vector>
  </TitlesOfParts>
  <Company>NYSDPS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Grisaru, Elizabeth (DPS)</dc:creator>
  <cp:lastModifiedBy>Grisaru, Elizabeth (DPS)</cp:lastModifiedBy>
  <cp:revision>15</cp:revision>
  <dcterms:created xsi:type="dcterms:W3CDTF">2018-06-18T18:37:19Z</dcterms:created>
  <dcterms:modified xsi:type="dcterms:W3CDTF">2018-06-25T17:36:18Z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0x010100F9F1417254AD284EA12E9C6559B09CF4</vt:lpwstr>
  </property>
</Properties>
</file>