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  <p:sldMasterId id="2147483674" r:id="rId7"/>
  </p:sldMasterIdLst>
  <p:notesMasterIdLst>
    <p:notesMasterId r:id="rId15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7" autoAdjust="0"/>
  </p:normalViewPr>
  <p:slideViewPr>
    <p:cSldViewPr>
      <p:cViewPr varScale="1">
        <p:scale>
          <a:sx n="98" d="100"/>
          <a:sy n="98" d="100"/>
        </p:scale>
        <p:origin x="558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in the SIR</a:t>
            </a:r>
            <a:endParaRPr lang="en-US" sz="4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5645" y="2647950"/>
            <a:ext cx="5791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10/24/2017 Draft Framework</a:t>
            </a:r>
            <a:endParaRPr lang="en-US" sz="2800" b="1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Proposed Amendments</a:t>
            </a:r>
            <a:endParaRPr lang="en-US" sz="32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1352550"/>
            <a:ext cx="87630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Section A, Introduction</a:t>
            </a:r>
          </a:p>
          <a:p>
            <a:r>
              <a:rPr lang="en-US" sz="2400" dirty="0" smtClean="0"/>
              <a:t>New Section D: rules for storage	</a:t>
            </a:r>
          </a:p>
          <a:p>
            <a:r>
              <a:rPr lang="en-US" sz="2400" dirty="0" smtClean="0"/>
              <a:t>Process Elements: application requirements, etc.</a:t>
            </a:r>
          </a:p>
          <a:p>
            <a:r>
              <a:rPr lang="en-US" sz="2400" dirty="0" smtClean="0"/>
              <a:t>Changes to Definitions</a:t>
            </a:r>
          </a:p>
          <a:p>
            <a:r>
              <a:rPr lang="en-US" sz="2400" dirty="0"/>
              <a:t>Changes to the Standard IA</a:t>
            </a:r>
          </a:p>
          <a:p>
            <a:r>
              <a:rPr lang="en-US" sz="2400" dirty="0" smtClean="0"/>
              <a:t>	</a:t>
            </a: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Clarify that scope of the SIR includes storage </a:t>
            </a:r>
          </a:p>
          <a:p>
            <a:r>
              <a:rPr lang="en-US" dirty="0" smtClean="0"/>
              <a:t>IPWG input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15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Section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SIR sections B and C cover DG applications</a:t>
            </a:r>
          </a:p>
          <a:p>
            <a:r>
              <a:rPr lang="en-US" dirty="0" smtClean="0"/>
              <a:t>Section D would provide additional rules for:</a:t>
            </a:r>
          </a:p>
          <a:p>
            <a:pPr lvl="2"/>
            <a:r>
              <a:rPr lang="en-US" dirty="0" smtClean="0"/>
              <a:t>New </a:t>
            </a:r>
            <a:r>
              <a:rPr lang="en-US" dirty="0"/>
              <a:t>DG plus storage </a:t>
            </a:r>
            <a:r>
              <a:rPr lang="en-US" dirty="0" smtClean="0"/>
              <a:t>systems</a:t>
            </a:r>
          </a:p>
          <a:p>
            <a:pPr lvl="2"/>
            <a:r>
              <a:rPr lang="en-US" dirty="0" smtClean="0"/>
              <a:t>Adding </a:t>
            </a:r>
            <a:r>
              <a:rPr lang="en-US" dirty="0"/>
              <a:t>storage to a DG system </a:t>
            </a:r>
            <a:endParaRPr lang="en-US" dirty="0" smtClean="0"/>
          </a:p>
          <a:p>
            <a:pPr lvl="2"/>
            <a:r>
              <a:rPr lang="en-US" dirty="0" smtClean="0"/>
              <a:t>Changes </a:t>
            </a:r>
            <a:r>
              <a:rPr lang="en-US" dirty="0"/>
              <a:t>in operating mode for an existing DG plus storage </a:t>
            </a:r>
            <a:r>
              <a:rPr lang="en-US" dirty="0" smtClean="0"/>
              <a:t>system</a:t>
            </a:r>
          </a:p>
          <a:p>
            <a:pPr lvl="2"/>
            <a:r>
              <a:rPr lang="en-US" dirty="0" smtClean="0"/>
              <a:t>Stand </a:t>
            </a:r>
            <a:r>
              <a:rPr lang="en-US" dirty="0"/>
              <a:t>alone storage </a:t>
            </a:r>
            <a:r>
              <a:rPr lang="en-US" dirty="0" smtClean="0"/>
              <a:t>systems</a:t>
            </a:r>
          </a:p>
          <a:p>
            <a:pPr lvl="2"/>
            <a:r>
              <a:rPr lang="en-US" dirty="0" smtClean="0"/>
              <a:t>Subject to 5 MW nameplate limit</a:t>
            </a:r>
            <a:endParaRPr lang="en-US" dirty="0"/>
          </a:p>
          <a:p>
            <a:r>
              <a:rPr lang="en-US" dirty="0" smtClean="0"/>
              <a:t>IPWG comment sought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0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New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Application </a:t>
            </a:r>
            <a:r>
              <a:rPr lang="en-US" dirty="0"/>
              <a:t>requirements: </a:t>
            </a:r>
            <a:endParaRPr lang="en-US" dirty="0" smtClean="0"/>
          </a:p>
          <a:p>
            <a:pPr lvl="2"/>
            <a:r>
              <a:rPr lang="en-US" dirty="0" smtClean="0"/>
              <a:t>Technical information</a:t>
            </a:r>
          </a:p>
          <a:p>
            <a:pPr lvl="2"/>
            <a:r>
              <a:rPr lang="en-US" dirty="0" smtClean="0"/>
              <a:t> Planned operating </a:t>
            </a:r>
            <a:r>
              <a:rPr lang="en-US" dirty="0"/>
              <a:t>parameters</a:t>
            </a:r>
          </a:p>
          <a:p>
            <a:r>
              <a:rPr lang="en-US" dirty="0" smtClean="0"/>
              <a:t>Scope/goals/sequence </a:t>
            </a:r>
            <a:r>
              <a:rPr lang="en-US" dirty="0"/>
              <a:t>of studies</a:t>
            </a:r>
          </a:p>
          <a:p>
            <a:r>
              <a:rPr lang="en-US" dirty="0" smtClean="0"/>
              <a:t>Applicability </a:t>
            </a:r>
            <a:r>
              <a:rPr lang="en-US" dirty="0"/>
              <a:t>of </a:t>
            </a:r>
            <a:r>
              <a:rPr lang="en-US" dirty="0" smtClean="0"/>
              <a:t>ITWG guidance </a:t>
            </a:r>
            <a:r>
              <a:rPr lang="en-US" dirty="0"/>
              <a:t>documents</a:t>
            </a:r>
          </a:p>
          <a:p>
            <a:r>
              <a:rPr lang="en-US" dirty="0" smtClean="0"/>
              <a:t>Study deadlines</a:t>
            </a:r>
          </a:p>
          <a:p>
            <a:r>
              <a:rPr lang="en-US" dirty="0" smtClean="0"/>
              <a:t>Specifics to be developed in ITWG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2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dirty="0" smtClean="0"/>
              <a:t>No specific proposals related to storage at this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08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the Standard 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Adopt owner/operator model</a:t>
            </a:r>
          </a:p>
          <a:p>
            <a:r>
              <a:rPr lang="en-US" dirty="0" smtClean="0"/>
              <a:t>Operate only within approved parameters</a:t>
            </a:r>
          </a:p>
          <a:p>
            <a:r>
              <a:rPr lang="en-US" dirty="0" smtClean="0"/>
              <a:t>Utility right to respond to problems, including right to disconnect</a:t>
            </a:r>
          </a:p>
          <a:p>
            <a:r>
              <a:rPr lang="en-US" dirty="0" smtClean="0"/>
              <a:t>IPWG input sought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84528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32FEEE49-0C7A-438E-8104-398645BDC075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861CA-5DD2-44F8-8780-9628548221F3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31</TotalTime>
  <Words>155</Words>
  <Application>Microsoft Office PowerPoint</Application>
  <PresentationFormat>On-screen Show (16:9)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DPS PowerPoint - Template</vt:lpstr>
      <vt:lpstr>Section Master</vt:lpstr>
      <vt:lpstr>Content Master</vt:lpstr>
      <vt:lpstr>2_Custom Design</vt:lpstr>
      <vt:lpstr>PowerPoint Presentation</vt:lpstr>
      <vt:lpstr>PowerPoint Presentation</vt:lpstr>
      <vt:lpstr>Section A</vt:lpstr>
      <vt:lpstr>New Section D</vt:lpstr>
      <vt:lpstr>Topics for New Rules</vt:lpstr>
      <vt:lpstr>Definitions</vt:lpstr>
      <vt:lpstr>Changes to the Standard IA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Grisaru,EAG</dc:creator>
  <cp:lastModifiedBy>Elizabeth Grisaru,EAG</cp:lastModifiedBy>
  <cp:revision>5</cp:revision>
  <dcterms:created xsi:type="dcterms:W3CDTF">2017-10-19T14:21:58Z</dcterms:created>
  <dcterms:modified xsi:type="dcterms:W3CDTF">2017-10-23T23:05:35Z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