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  <p:sldMasterId id="2147483674" r:id="rId7"/>
  </p:sldMasterIdLst>
  <p:notesMasterIdLst>
    <p:notesMasterId r:id="rId12"/>
  </p:notesMasterIdLst>
  <p:sldIdLst>
    <p:sldId id="256" r:id="rId8"/>
    <p:sldId id="258" r:id="rId9"/>
    <p:sldId id="260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27" autoAdjust="0"/>
  </p:normalViewPr>
  <p:slideViewPr>
    <p:cSldViewPr>
      <p:cViewPr varScale="1">
        <p:scale>
          <a:sx n="115" d="100"/>
          <a:sy n="115" d="100"/>
        </p:scale>
        <p:origin x="907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ve.crudele@nyserda.ny.gov" TargetMode="External"/><Relationship Id="rId2" Type="http://schemas.openxmlformats.org/officeDocument/2006/relationships/hyperlink" Target="mailto:jason.pause@dps.ny.gov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houtan.moaveni@nyserda.ny.gov" TargetMode="External"/><Relationship Id="rId4" Type="http://schemas.openxmlformats.org/officeDocument/2006/relationships/hyperlink" Target="mailto:elizabeth.grisaru@dps.ny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1123950"/>
            <a:ext cx="76962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 System Implementation Plans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9055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Commission Goals for the DSIPs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35255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el"/>
              </a:rPr>
              <a:t>REV Track One Order (Feb 26, 2015)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el"/>
              </a:rPr>
              <a:t>The utility as DSP fulfills three functions: integrated system planning, grid operations, market operations.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el"/>
              </a:rPr>
              <a:t>The DSIP is the vehicle for each utility to describe and explain the steps and investments necessary to build and maintain these DSP functions.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el"/>
              </a:rPr>
              <a:t>Specific DSIP goals include improving the efficiency of the distribution system, carbon reduction, customer empowerment, and ultimately establishing markets for energy, capacity, and grid services provided by DERs.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el"/>
              </a:rPr>
              <a:t>Integrating DERs into utility distribution system planning and operations is central to achieving these goals.</a:t>
            </a:r>
          </a:p>
        </p:txBody>
      </p:sp>
    </p:spTree>
    <p:extLst>
      <p:ext uri="{BB962C8B-B14F-4D97-AF65-F5344CB8AC3E}">
        <p14:creationId xmlns:p14="http://schemas.microsoft.com/office/powerpoint/2010/main" val="43453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1435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More Recent Commission Statements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20015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DSIP Guidance Order (April 2016)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DSIP should (1) serve as a public source of information about system needs; (2) describe and explain the DSP functions (planning, operations, and markets) and the utility’s implementation timeline; (3) describe and explain the resources necessary to implement and </a:t>
            </a:r>
            <a:r>
              <a:rPr lang="en-US"/>
              <a:t>carry out </a:t>
            </a:r>
            <a:r>
              <a:rPr lang="en-US" dirty="0"/>
              <a:t>the planned DSP functions; and (4) provide third parties the data they need to plan for market participation and to make well-informed investment decisions.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Order on Review of Utilities’ DSIP Filings (March 9, 2017)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DSIP must provide third parties with information and resources that will promote DER development and inform business cases for DER investments.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868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1435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NYS Interconnection Team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23950"/>
            <a:ext cx="822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cs typeface="Arial" panose="020B0604020202020204" pitchFamily="34" charset="0"/>
              </a:rPr>
              <a:t>Interconnection Technical Working Group Leads:</a:t>
            </a:r>
          </a:p>
          <a:p>
            <a:endParaRPr lang="en-US" sz="2000" b="1" u="sng" dirty="0"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Jason Pause (DPS)			Dave Crudele (NYSERDA)</a:t>
            </a:r>
          </a:p>
          <a:p>
            <a:r>
              <a:rPr lang="en-US" sz="2000" dirty="0">
                <a:cs typeface="Arial" panose="020B0604020202020204" pitchFamily="34" charset="0"/>
              </a:rPr>
              <a:t>518-486-2889				518-862-1090</a:t>
            </a:r>
          </a:p>
          <a:p>
            <a:r>
              <a:rPr lang="en-US" sz="2000" dirty="0">
                <a:cs typeface="Arial" panose="020B0604020202020204" pitchFamily="34" charset="0"/>
                <a:hlinkClick r:id="rId2"/>
              </a:rPr>
              <a:t>jason.pause@dps.ny.gov</a:t>
            </a:r>
            <a:r>
              <a:rPr lang="en-US" sz="2000" dirty="0">
                <a:cs typeface="Arial" panose="020B0604020202020204" pitchFamily="34" charset="0"/>
              </a:rPr>
              <a:t>			</a:t>
            </a:r>
            <a:r>
              <a:rPr lang="en-US" sz="2000" dirty="0">
                <a:cs typeface="Arial" panose="020B0604020202020204" pitchFamily="34" charset="0"/>
                <a:hlinkClick r:id="rId3"/>
              </a:rPr>
              <a:t>dave.crudele@nyserda.ny.gov</a:t>
            </a:r>
            <a:endParaRPr lang="en-US" sz="2000" dirty="0">
              <a:cs typeface="Arial" panose="020B0604020202020204" pitchFamily="34" charset="0"/>
            </a:endParaRPr>
          </a:p>
          <a:p>
            <a:endParaRPr lang="en-US" sz="2000" dirty="0">
              <a:cs typeface="Arial" panose="020B0604020202020204" pitchFamily="34" charset="0"/>
            </a:endParaRPr>
          </a:p>
          <a:p>
            <a:r>
              <a:rPr lang="en-US" sz="2000" b="1" u="sng" dirty="0">
                <a:cs typeface="Arial" panose="020B0604020202020204" pitchFamily="34" charset="0"/>
              </a:rPr>
              <a:t>Interconnection Ombudsperson(s) &amp; Policy Working Group Leads:</a:t>
            </a:r>
          </a:p>
          <a:p>
            <a:endParaRPr lang="en-US" sz="2000" b="1" u="sng" dirty="0"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Elizabeth Grisaru	(DPS)			Houtan Moaveni (NYSERDA)</a:t>
            </a:r>
          </a:p>
          <a:p>
            <a:r>
              <a:rPr lang="en-US" sz="2000" dirty="0">
                <a:cs typeface="Arial" panose="020B0604020202020204" pitchFamily="34" charset="0"/>
              </a:rPr>
              <a:t>518-486-2653				718 744-4106</a:t>
            </a:r>
          </a:p>
          <a:p>
            <a:r>
              <a:rPr lang="en-US" sz="2000" dirty="0">
                <a:cs typeface="Arial" panose="020B0604020202020204" pitchFamily="34" charset="0"/>
                <a:hlinkClick r:id="rId4"/>
              </a:rPr>
              <a:t>elizabeth.grisaru@dps.ny.gov</a:t>
            </a:r>
            <a:r>
              <a:rPr lang="en-US" sz="2000" dirty="0">
                <a:cs typeface="Arial" panose="020B0604020202020204" pitchFamily="34" charset="0"/>
              </a:rPr>
              <a:t>		</a:t>
            </a:r>
            <a:r>
              <a:rPr lang="en-US" sz="2000" dirty="0">
                <a:cs typeface="Arial" panose="020B0604020202020204" pitchFamily="34" charset="0"/>
                <a:hlinkClick r:id="rId5"/>
              </a:rPr>
              <a:t>houtan.moaveni@nyserda.ny.gov</a:t>
            </a: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3977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32FEEE49-0C7A-438E-8104-398645BDC075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4861CA-5DD2-44F8-8780-9628548221F3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345</TotalTime>
  <Words>256</Words>
  <Application>Microsoft Office PowerPoint</Application>
  <PresentationFormat>On-screen Show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Ariel</vt:lpstr>
      <vt:lpstr>Calibri</vt:lpstr>
      <vt:lpstr>DPS PowerPoint - Template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Company>NYSDPS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Wydronkowski, Patricia (DPS)</dc:creator>
  <cp:lastModifiedBy>Grisaru, Elizabeth (DPS)</cp:lastModifiedBy>
  <cp:revision>36</cp:revision>
  <dcterms:created xsi:type="dcterms:W3CDTF">2018-01-11T16:48:44Z</dcterms:created>
  <dcterms:modified xsi:type="dcterms:W3CDTF">2019-02-19T16:25:40Z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